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90" r:id="rId2"/>
    <p:sldMasterId id="2147483689" r:id="rId3"/>
    <p:sldMasterId id="2147483688" r:id="rId4"/>
    <p:sldMasterId id="2147483686" r:id="rId5"/>
    <p:sldMasterId id="2147483651" r:id="rId6"/>
    <p:sldMasterId id="2147483649" r:id="rId7"/>
    <p:sldMasterId id="2147483685" r:id="rId8"/>
    <p:sldMasterId id="2147483830" r:id="rId9"/>
    <p:sldMasterId id="2147483844" r:id="rId10"/>
    <p:sldMasterId id="2147483856" r:id="rId11"/>
    <p:sldMasterId id="2147483868" r:id="rId12"/>
    <p:sldMasterId id="2147483880" r:id="rId13"/>
    <p:sldMasterId id="2147483892" r:id="rId14"/>
    <p:sldMasterId id="2147483904" r:id="rId15"/>
    <p:sldMasterId id="2147483906" r:id="rId16"/>
    <p:sldMasterId id="2147484282" r:id="rId17"/>
  </p:sldMasterIdLst>
  <p:notesMasterIdLst>
    <p:notesMasterId r:id="rId99"/>
  </p:notesMasterIdLst>
  <p:sldIdLst>
    <p:sldId id="307" r:id="rId18"/>
    <p:sldId id="453" r:id="rId19"/>
    <p:sldId id="315" r:id="rId20"/>
    <p:sldId id="311" r:id="rId21"/>
    <p:sldId id="310" r:id="rId22"/>
    <p:sldId id="317" r:id="rId23"/>
    <p:sldId id="318" r:id="rId24"/>
    <p:sldId id="363" r:id="rId25"/>
    <p:sldId id="316" r:id="rId26"/>
    <p:sldId id="314" r:id="rId27"/>
    <p:sldId id="368" r:id="rId28"/>
    <p:sldId id="452" r:id="rId29"/>
    <p:sldId id="320" r:id="rId30"/>
    <p:sldId id="321" r:id="rId31"/>
    <p:sldId id="298" r:id="rId32"/>
    <p:sldId id="322" r:id="rId33"/>
    <p:sldId id="369" r:id="rId34"/>
    <p:sldId id="304" r:id="rId35"/>
    <p:sldId id="339" r:id="rId36"/>
    <p:sldId id="326" r:id="rId37"/>
    <p:sldId id="454" r:id="rId38"/>
    <p:sldId id="470" r:id="rId39"/>
    <p:sldId id="471" r:id="rId40"/>
    <p:sldId id="472" r:id="rId41"/>
    <p:sldId id="473" r:id="rId42"/>
    <p:sldId id="474" r:id="rId43"/>
    <p:sldId id="475" r:id="rId44"/>
    <p:sldId id="476" r:id="rId45"/>
    <p:sldId id="477" r:id="rId46"/>
    <p:sldId id="427" r:id="rId47"/>
    <p:sldId id="479" r:id="rId48"/>
    <p:sldId id="480" r:id="rId49"/>
    <p:sldId id="481" r:id="rId50"/>
    <p:sldId id="431" r:id="rId51"/>
    <p:sldId id="483" r:id="rId52"/>
    <p:sldId id="484" r:id="rId53"/>
    <p:sldId id="485" r:id="rId54"/>
    <p:sldId id="486" r:id="rId55"/>
    <p:sldId id="487" r:id="rId56"/>
    <p:sldId id="488" r:id="rId57"/>
    <p:sldId id="306" r:id="rId58"/>
    <p:sldId id="329" r:id="rId59"/>
    <p:sldId id="375" r:id="rId60"/>
    <p:sldId id="383" r:id="rId61"/>
    <p:sldId id="376" r:id="rId62"/>
    <p:sldId id="377" r:id="rId63"/>
    <p:sldId id="455" r:id="rId64"/>
    <p:sldId id="371" r:id="rId65"/>
    <p:sldId id="328" r:id="rId66"/>
    <p:sldId id="372" r:id="rId67"/>
    <p:sldId id="457" r:id="rId68"/>
    <p:sldId id="456" r:id="rId69"/>
    <p:sldId id="370" r:id="rId70"/>
    <p:sldId id="345" r:id="rId71"/>
    <p:sldId id="355" r:id="rId72"/>
    <p:sldId id="460" r:id="rId73"/>
    <p:sldId id="461" r:id="rId74"/>
    <p:sldId id="459" r:id="rId75"/>
    <p:sldId id="458" r:id="rId76"/>
    <p:sldId id="347" r:id="rId77"/>
    <p:sldId id="348" r:id="rId78"/>
    <p:sldId id="379" r:id="rId79"/>
    <p:sldId id="354" r:id="rId80"/>
    <p:sldId id="462" r:id="rId81"/>
    <p:sldId id="465" r:id="rId82"/>
    <p:sldId id="336" r:id="rId83"/>
    <p:sldId id="327" r:id="rId84"/>
    <p:sldId id="350" r:id="rId85"/>
    <p:sldId id="361" r:id="rId86"/>
    <p:sldId id="319" r:id="rId87"/>
    <p:sldId id="463" r:id="rId88"/>
    <p:sldId id="353" r:id="rId89"/>
    <p:sldId id="335" r:id="rId90"/>
    <p:sldId id="380" r:id="rId91"/>
    <p:sldId id="381" r:id="rId92"/>
    <p:sldId id="464" r:id="rId93"/>
    <p:sldId id="358" r:id="rId94"/>
    <p:sldId id="466" r:id="rId95"/>
    <p:sldId id="467" r:id="rId96"/>
    <p:sldId id="468" r:id="rId97"/>
    <p:sldId id="469"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540" autoAdjust="0"/>
  </p:normalViewPr>
  <p:slideViewPr>
    <p:cSldViewPr>
      <p:cViewPr varScale="1">
        <p:scale>
          <a:sx n="90" d="100"/>
          <a:sy n="90" d="100"/>
        </p:scale>
        <p:origin x="-7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72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179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863D9EE-7DC6-CB48-8F8D-A0301EF7910F}" type="slidenum">
              <a:rPr lang="en-US"/>
              <a:pPr>
                <a:defRPr/>
              </a:pPr>
              <a:t>‹#›</a:t>
            </a:fld>
            <a:endParaRPr lang="en-US"/>
          </a:p>
        </p:txBody>
      </p:sp>
    </p:spTree>
    <p:extLst>
      <p:ext uri="{BB962C8B-B14F-4D97-AF65-F5344CB8AC3E}">
        <p14:creationId xmlns:p14="http://schemas.microsoft.com/office/powerpoint/2010/main" val="1596579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742950" indent="-28575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ln/>
        </p:spPr>
      </p:sp>
      <p:sp>
        <p:nvSpPr>
          <p:cNvPr id="1812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F660E25-C706-1D42-A478-7740B36FCD8F}" type="slidenum">
              <a:rPr lang="en-US" sz="1200"/>
              <a:pPr algn="r"/>
              <a:t>11</a:t>
            </a:fld>
            <a:endParaRPr lang="en-US" sz="1200"/>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06A4DD-67B1-8F41-A0FE-84D73FAB7FB3}" type="slidenum">
              <a:rPr lang="en-US" sz="1200">
                <a:solidFill>
                  <a:srgbClr val="000000"/>
                </a:solidFill>
                <a:latin typeface="Times New Roman" charset="0"/>
              </a:rPr>
              <a:pPr/>
              <a:t>12</a:t>
            </a:fld>
            <a:endParaRPr lang="en-US" sz="1200">
              <a:solidFill>
                <a:srgbClr val="000000"/>
              </a:solidFill>
              <a:latin typeface="Times New Roman" charset="0"/>
            </a:endParaRPr>
          </a:p>
        </p:txBody>
      </p:sp>
      <p:sp>
        <p:nvSpPr>
          <p:cNvPr id="202754" name="Rectangle 1026"/>
          <p:cNvSpPr>
            <a:spLocks noGrp="1" noRot="1" noChangeAspect="1" noChangeArrowheads="1" noTextEdit="1"/>
          </p:cNvSpPr>
          <p:nvPr>
            <p:ph type="sldImg"/>
          </p:nvPr>
        </p:nvSpPr>
        <p:spPr>
          <a:ln/>
        </p:spPr>
      </p:sp>
      <p:sp>
        <p:nvSpPr>
          <p:cNvPr id="2027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218A804-C058-6448-9F74-E25DBD73F536}" type="slidenum">
              <a:rPr lang="en-US" sz="1200"/>
              <a:pPr algn="r"/>
              <a:t>13</a:t>
            </a:fld>
            <a:endParaRPr lang="en-US" sz="1200"/>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FC67BF4-1446-DF4B-90A5-3097A1B4DA6A}" type="slidenum">
              <a:rPr lang="en-US" sz="1200"/>
              <a:pPr algn="r"/>
              <a:t>14</a:t>
            </a:fld>
            <a:endParaRPr lang="en-US" sz="1200"/>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Rot="1" noChangeAspect="1" noChangeArrowheads="1" noTextEdit="1"/>
          </p:cNvSpPr>
          <p:nvPr>
            <p:ph type="sldImg"/>
          </p:nvPr>
        </p:nvSpPr>
        <p:spPr>
          <a:ln/>
        </p:spPr>
      </p:sp>
      <p:sp>
        <p:nvSpPr>
          <p:cNvPr id="20889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23EF691-8C0E-0F40-BBF5-AAD06D78EFBF}" type="slidenum">
              <a:rPr lang="en-US" sz="1200"/>
              <a:pPr algn="r"/>
              <a:t>16</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Rot="1" noChangeAspect="1" noChangeArrowheads="1"/>
          </p:cNvSpPr>
          <p:nvPr>
            <p:ph type="sldImg"/>
          </p:nvPr>
        </p:nvSpPr>
        <p:spPr>
          <a:solidFill>
            <a:srgbClr val="FFFFFF"/>
          </a:solidFill>
          <a:ln/>
        </p:spPr>
      </p:sp>
      <p:sp>
        <p:nvSpPr>
          <p:cNvPr id="2129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Rot="1" noChangeAspect="1" noChangeArrowheads="1" noTextEdit="1"/>
          </p:cNvSpPr>
          <p:nvPr>
            <p:ph type="sldImg"/>
          </p:nvPr>
        </p:nvSpPr>
        <p:spPr>
          <a:ln/>
        </p:spPr>
      </p:sp>
      <p:sp>
        <p:nvSpPr>
          <p:cNvPr id="2150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90BA748-CB0E-554E-B280-53E4A789F34E}" type="slidenum">
              <a:rPr lang="en-US" sz="1200"/>
              <a:pPr algn="r"/>
              <a:t>19</a:t>
            </a:fld>
            <a:endParaRPr lang="en-US" sz="1200"/>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B60DAAE-8746-F54C-B076-2158FDEA900E}" type="slidenum">
              <a:rPr lang="en-US" sz="1200"/>
              <a:pPr algn="r"/>
              <a:t>20</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18</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Then I told them about how the gracious hand of God had been on me, and about my conversation with the king.</a:t>
            </a:r>
          </a:p>
          <a:p>
            <a:r>
              <a:rPr lang="en-US">
                <a:latin typeface="Times New Roman" charset="0"/>
                <a:ea typeface="ＭＳ Ｐゴシック" charset="0"/>
                <a:cs typeface="ＭＳ Ｐゴシック" charset="0"/>
              </a:rPr>
              <a:t>They replied at once,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Yes, let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rebuild the wall!</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So they began the good work.</a:t>
            </a:r>
          </a:p>
          <a:p>
            <a:r>
              <a:rPr lang="en-US" baseline="30000">
                <a:latin typeface="Times New Roman" charset="0"/>
                <a:ea typeface="ＭＳ Ｐゴシック" charset="0"/>
                <a:cs typeface="ＭＳ Ｐゴシック" charset="0"/>
              </a:rPr>
              <a:t>19</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But when Sanballat, Tobiah, and Geshem the Arab heard of our plan, they scoffed contemptuously.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What are you doing? Are you rebelling against the king?</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they asked.</a:t>
            </a:r>
          </a:p>
          <a:p>
            <a:r>
              <a:rPr lang="en-US" baseline="30000">
                <a:latin typeface="Times New Roman" charset="0"/>
                <a:ea typeface="ＭＳ Ｐゴシック" charset="0"/>
                <a:cs typeface="ＭＳ Ｐゴシック" charset="0"/>
              </a:rPr>
              <a:t>20</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 replied,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The God of heaven will help us succeed. We, his servants, will start rebuilding this wall. But you have no share, legal right, or historic claim in Jerusalem.</a:t>
            </a:r>
            <a:r>
              <a:rPr lang="ja-JP" altLang="en-US">
                <a:latin typeface="Times New Roman" charset="0"/>
                <a:ea typeface="ＭＳ Ｐゴシック" charset="0"/>
                <a:cs typeface="ＭＳ Ｐゴシック" charset="0"/>
              </a:rPr>
              <a: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Tyndale House Publishers., Holy Bible : New Living Translation., 2nd ed. (Wheaton, Ill.: Tyndale House Publishers, 2004), Ne 2:18.</a:t>
            </a:r>
          </a:p>
          <a:p>
            <a:pPr>
              <a:spcBef>
                <a:spcPct val="0"/>
              </a:spcBef>
            </a:pPr>
            <a:endParaRPr lang="en-US" sz="2400">
              <a:latin typeface="Arial" charset="0"/>
              <a:ea typeface="ＭＳ Ｐゴシック" charset="0"/>
              <a:cs typeface="ＭＳ Ｐゴシック" charset="0"/>
            </a:endParaRPr>
          </a:p>
          <a:p>
            <a:pPr>
              <a:spcBef>
                <a:spcPct val="0"/>
              </a:spcBef>
            </a:pPr>
            <a:r>
              <a:rPr lang="en-US" sz="2400">
                <a:latin typeface="Arial" charset="0"/>
                <a:ea typeface="ＭＳ Ｐゴシック" charset="0"/>
                <a:cs typeface="ＭＳ Ｐゴシック" charset="0"/>
              </a:rPr>
              <a:t>Map Has Settlements of the Persian Province of Judah According to Ezra and Nehemiah (Logos Libronix Bible Maps, Mac edition, 2008)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Rot="1" noChangeAspect="1" noChangeArrowheads="1" noTextEdit="1"/>
          </p:cNvSpPr>
          <p:nvPr>
            <p:ph type="sldImg"/>
          </p:nvPr>
        </p:nvSpPr>
        <p:spPr>
          <a:ln/>
        </p:spPr>
      </p:sp>
      <p:sp>
        <p:nvSpPr>
          <p:cNvPr id="1843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3F396D9A-ACC2-E84B-B851-44B6ED750D58}" type="slidenum">
              <a:rPr lang="en-US" sz="1200" baseline="0">
                <a:solidFill>
                  <a:srgbClr val="000000"/>
                </a:solidFill>
                <a:latin typeface="Arial" charset="0"/>
              </a:rPr>
              <a:pPr/>
              <a:t>22</a:t>
            </a:fld>
            <a:endParaRPr lang="en-US" sz="1200" baseline="0">
              <a:solidFill>
                <a:srgbClr val="000000"/>
              </a:solidFill>
              <a:latin typeface="Arial"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7AF9D1F5-4516-3E4D-99CF-42F59FA6F72E}" type="slidenum">
              <a:rPr lang="en-US" sz="1200" baseline="0">
                <a:solidFill>
                  <a:srgbClr val="000000"/>
                </a:solidFill>
                <a:latin typeface="Arial" charset="0"/>
              </a:rPr>
              <a:pPr/>
              <a:t>23</a:t>
            </a:fld>
            <a:endParaRPr lang="en-US" sz="1200" baseline="0">
              <a:solidFill>
                <a:srgbClr val="000000"/>
              </a:solidFill>
              <a:latin typeface="Arial"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0054E012-7D0F-2440-B5AF-7739B3BF1452}" type="slidenum">
              <a:rPr lang="en-US" sz="1200" baseline="0">
                <a:solidFill>
                  <a:srgbClr val="000000"/>
                </a:solidFill>
                <a:latin typeface="Arial" charset="0"/>
              </a:rPr>
              <a:pPr/>
              <a:t>24</a:t>
            </a:fld>
            <a:endParaRPr lang="en-US" sz="1200" baseline="0">
              <a:solidFill>
                <a:srgbClr val="000000"/>
              </a:solidFill>
              <a:latin typeface="Arial" charset="0"/>
            </a:endParaRPr>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A09646FE-7BCD-EF4B-A2DA-EAD8E94FA520}" type="slidenum">
              <a:rPr lang="en-US" sz="1200" baseline="0">
                <a:solidFill>
                  <a:srgbClr val="000000"/>
                </a:solidFill>
                <a:latin typeface="Arial" charset="0"/>
              </a:rPr>
              <a:pPr/>
              <a:t>25</a:t>
            </a:fld>
            <a:endParaRPr lang="en-US" sz="1200" baseline="0">
              <a:solidFill>
                <a:srgbClr val="000000"/>
              </a:solidFill>
              <a:latin typeface="Arial" charset="0"/>
            </a:endParaRPr>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2"/>
          <p:cNvSpPr>
            <a:spLocks noGrp="1" noRot="1" noChangeAspect="1" noChangeArrowheads="1"/>
          </p:cNvSpPr>
          <p:nvPr>
            <p:ph type="sldImg"/>
          </p:nvPr>
        </p:nvSpPr>
        <p:spPr>
          <a:solidFill>
            <a:srgbClr val="FFFFFF"/>
          </a:solidFill>
          <a:ln/>
        </p:spPr>
      </p:sp>
      <p:sp>
        <p:nvSpPr>
          <p:cNvPr id="76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2"/>
          <p:cNvSpPr>
            <a:spLocks noGrp="1" noRot="1" noChangeAspect="1" noChangeArrowheads="1"/>
          </p:cNvSpPr>
          <p:nvPr>
            <p:ph type="sldImg"/>
          </p:nvPr>
        </p:nvSpPr>
        <p:spPr>
          <a:solidFill>
            <a:srgbClr val="FFFFFF"/>
          </a:solidFill>
          <a:ln/>
        </p:spPr>
      </p:sp>
      <p:sp>
        <p:nvSpPr>
          <p:cNvPr id="762882"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A section of the Broad Wall built by Hezekiah around 721 BC to the west of the Temple Mount and the City of David. This wall was built over the Central Valley and up onto the Western Hill to enclose homes in the part of the city that expanded when the Assyrians invaded Israel to the north. Many people from the northern kingdom of Israel fled their country and moved into Judah and Jerusalem in order to escape the Assyrian invasion. Hezekiah protected them with this wall. The remains of the wall in this photo measure 22 feet wide and 213 feet long…Another view of the same portion of the remains of the 2,700 year old Broad Wall, which today sits below street level in the Jewish Quarter. It was uncovered in 1970 during the excavations that took place in the Old City after the Six-Day War won by Israel in 1967" (http://www.generationword.com/jerusalem101/24-broad-wall.html accessed 19 Octo 2013).</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2"/>
          <p:cNvSpPr>
            <a:spLocks noGrp="1" noRot="1" noChangeAspect="1" noChangeArrowheads="1"/>
          </p:cNvSpPr>
          <p:nvPr>
            <p:ph type="sldImg"/>
          </p:nvPr>
        </p:nvSpPr>
        <p:spPr>
          <a:solidFill>
            <a:srgbClr val="FFFFFF"/>
          </a:solidFill>
          <a:ln/>
        </p:spPr>
      </p:sp>
      <p:sp>
        <p:nvSpPr>
          <p:cNvPr id="7649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A09646FE-7BCD-EF4B-A2DA-EAD8E94FA520}" type="slidenum">
              <a:rPr lang="en-US" sz="1200" baseline="0">
                <a:solidFill>
                  <a:srgbClr val="000000"/>
                </a:solidFill>
                <a:latin typeface="Arial" charset="0"/>
              </a:rPr>
              <a:pPr/>
              <a:t>29</a:t>
            </a:fld>
            <a:endParaRPr lang="en-US" sz="1200" baseline="0">
              <a:solidFill>
                <a:srgbClr val="000000"/>
              </a:solidFill>
              <a:latin typeface="Arial" charset="0"/>
            </a:endParaRPr>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D9893A60-BA1E-D04C-BE2F-6F9829229DC0}" type="slidenum">
              <a:rPr lang="en-US" sz="1200" baseline="0">
                <a:solidFill>
                  <a:srgbClr val="000000"/>
                </a:solidFill>
                <a:latin typeface="Arial" charset="0"/>
              </a:rPr>
              <a:pPr/>
              <a:t>30</a:t>
            </a:fld>
            <a:endParaRPr lang="en-US" sz="1200" baseline="0">
              <a:solidFill>
                <a:srgbClr val="000000"/>
              </a:solidFill>
              <a:latin typeface="Arial" charset="0"/>
            </a:endParaRPr>
          </a:p>
        </p:txBody>
      </p:sp>
      <p:sp>
        <p:nvSpPr>
          <p:cNvPr id="766978" name="Rectangle 2"/>
          <p:cNvSpPr>
            <a:spLocks noGrp="1" noRot="1" noChangeAspect="1" noChangeArrowheads="1" noTextEdit="1"/>
          </p:cNvSpPr>
          <p:nvPr>
            <p:ph type="sldImg"/>
          </p:nvPr>
        </p:nvSpPr>
        <p:spPr>
          <a:ln/>
        </p:spPr>
      </p:sp>
      <p:sp>
        <p:nvSpPr>
          <p:cNvPr id="766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810307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5BBDD0DD-0014-D248-8209-685834CD8851}" type="slidenum">
              <a:rPr lang="en-US" sz="1200" baseline="0">
                <a:solidFill>
                  <a:srgbClr val="000000"/>
                </a:solidFill>
                <a:latin typeface="Arial" charset="0"/>
              </a:rPr>
              <a:pPr/>
              <a:t>31</a:t>
            </a:fld>
            <a:endParaRPr lang="en-US" sz="1200" baseline="0">
              <a:solidFill>
                <a:srgbClr val="000000"/>
              </a:solidFill>
              <a:latin typeface="Arial" charset="0"/>
            </a:endParaRPr>
          </a:p>
        </p:txBody>
      </p:sp>
      <p:sp>
        <p:nvSpPr>
          <p:cNvPr id="769026" name="Rectangle 2"/>
          <p:cNvSpPr>
            <a:spLocks noGrp="1" noRot="1" noChangeAspect="1" noChangeArrowheads="1" noTextEdit="1"/>
          </p:cNvSpPr>
          <p:nvPr>
            <p:ph type="sldImg"/>
          </p:nvPr>
        </p:nvSpPr>
        <p:spPr>
          <a:ln/>
        </p:spPr>
      </p:sp>
      <p:sp>
        <p:nvSpPr>
          <p:cNvPr id="76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noTextEdit="1"/>
          </p:cNvSpPr>
          <p:nvPr>
            <p:ph type="sldImg"/>
          </p:nvPr>
        </p:nvSpPr>
        <p:spPr>
          <a:ln/>
        </p:spPr>
      </p:sp>
      <p:sp>
        <p:nvSpPr>
          <p:cNvPr id="186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A9849319-4CE7-0D49-9E97-AED61D270431}" type="slidenum">
              <a:rPr lang="en-US" sz="1200" baseline="0">
                <a:solidFill>
                  <a:srgbClr val="000000"/>
                </a:solidFill>
                <a:latin typeface="Arial" charset="0"/>
              </a:rPr>
              <a:pPr/>
              <a:t>32</a:t>
            </a:fld>
            <a:endParaRPr lang="en-US" sz="1200" baseline="0">
              <a:solidFill>
                <a:srgbClr val="000000"/>
              </a:solidFill>
              <a:latin typeface="Arial" charset="0"/>
            </a:endParaRPr>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014B0227-9748-C14D-BEF5-3E85F33992C0}" type="slidenum">
              <a:rPr lang="en-US" sz="1200" baseline="0">
                <a:solidFill>
                  <a:srgbClr val="000000"/>
                </a:solidFill>
                <a:latin typeface="Arial" charset="0"/>
              </a:rPr>
              <a:pPr/>
              <a:t>33</a:t>
            </a:fld>
            <a:endParaRPr lang="en-US" sz="1200" baseline="0">
              <a:solidFill>
                <a:srgbClr val="000000"/>
              </a:solidFill>
              <a:latin typeface="Arial" charset="0"/>
            </a:endParaRPr>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B8445EB3-BFD2-8B46-8354-011AF51FE9E9}" type="slidenum">
              <a:rPr lang="en-US" sz="1200" baseline="0">
                <a:solidFill>
                  <a:srgbClr val="000000"/>
                </a:solidFill>
                <a:latin typeface="Arial" charset="0"/>
              </a:rPr>
              <a:pPr/>
              <a:t>34</a:t>
            </a:fld>
            <a:endParaRPr lang="en-US" sz="1200" baseline="0">
              <a:solidFill>
                <a:srgbClr val="000000"/>
              </a:solidFill>
              <a:latin typeface="Arial" charset="0"/>
            </a:endParaRPr>
          </a:p>
        </p:txBody>
      </p:sp>
      <p:sp>
        <p:nvSpPr>
          <p:cNvPr id="775170" name="Rectangle 2"/>
          <p:cNvSpPr>
            <a:spLocks noGrp="1" noRot="1" noChangeAspect="1" noChangeArrowheads="1"/>
          </p:cNvSpPr>
          <p:nvPr>
            <p:ph type="sldImg"/>
          </p:nvPr>
        </p:nvSpPr>
        <p:spPr>
          <a:solidFill>
            <a:srgbClr val="FFFFFF"/>
          </a:solidFill>
          <a:ln/>
        </p:spPr>
      </p:sp>
      <p:sp>
        <p:nvSpPr>
          <p:cNvPr id="775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76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F46A400A-FF5D-464B-812B-07D38F232DE8}" type="slidenum">
              <a:rPr lang="en-US" sz="1200" baseline="0">
                <a:solidFill>
                  <a:srgbClr val="000000"/>
                </a:solidFill>
                <a:latin typeface="Arial" charset="0"/>
              </a:rPr>
              <a:pPr/>
              <a:t>35</a:t>
            </a:fld>
            <a:endParaRPr lang="en-US" sz="1200" baseline="0">
              <a:solidFill>
                <a:srgbClr val="000000"/>
              </a:solidFill>
              <a:latin typeface="Arial" charset="0"/>
            </a:endParaRPr>
          </a:p>
        </p:txBody>
      </p:sp>
      <p:sp>
        <p:nvSpPr>
          <p:cNvPr id="777218" name="Rectangle 2"/>
          <p:cNvSpPr>
            <a:spLocks noGrp="1" noRot="1" noChangeAspect="1" noChangeArrowheads="1" noTextEdit="1"/>
          </p:cNvSpPr>
          <p:nvPr>
            <p:ph type="sldImg"/>
          </p:nvPr>
        </p:nvSpPr>
        <p:spPr>
          <a:ln/>
        </p:spPr>
      </p:sp>
      <p:sp>
        <p:nvSpPr>
          <p:cNvPr id="777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A05ED393-A9CD-B44F-898A-353740303DEC}" type="slidenum">
              <a:rPr lang="en-US" sz="1200" baseline="0">
                <a:solidFill>
                  <a:srgbClr val="000000"/>
                </a:solidFill>
                <a:latin typeface="Arial" charset="0"/>
              </a:rPr>
              <a:pPr/>
              <a:t>36</a:t>
            </a:fld>
            <a:endParaRPr lang="en-US" sz="1200" baseline="0">
              <a:solidFill>
                <a:srgbClr val="000000"/>
              </a:solidFill>
              <a:latin typeface="Arial" charset="0"/>
            </a:endParaRPr>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AE331118-96D2-9645-B0E5-B4AF43E9EDE2}" type="slidenum">
              <a:rPr lang="en-US" sz="1200" baseline="0">
                <a:solidFill>
                  <a:srgbClr val="000000"/>
                </a:solidFill>
                <a:latin typeface="Arial" charset="0"/>
              </a:rPr>
              <a:pPr/>
              <a:t>37</a:t>
            </a:fld>
            <a:endParaRPr lang="en-US" sz="1200" baseline="0">
              <a:solidFill>
                <a:srgbClr val="000000"/>
              </a:solidFill>
              <a:latin typeface="Arial" charset="0"/>
            </a:endParaRPr>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B1001164-2DFC-5649-AB7B-EE642C92EAFB}" type="slidenum">
              <a:rPr lang="en-US" sz="1200" baseline="0">
                <a:solidFill>
                  <a:srgbClr val="000000"/>
                </a:solidFill>
                <a:latin typeface="Arial" charset="0"/>
              </a:rPr>
              <a:pPr/>
              <a:t>38</a:t>
            </a:fld>
            <a:endParaRPr lang="en-US" sz="1200" baseline="0">
              <a:solidFill>
                <a:srgbClr val="000000"/>
              </a:solidFill>
              <a:latin typeface="Arial" charset="0"/>
            </a:endParaRPr>
          </a:p>
        </p:txBody>
      </p:sp>
      <p:sp>
        <p:nvSpPr>
          <p:cNvPr id="783362" name="Rectangle 2"/>
          <p:cNvSpPr>
            <a:spLocks noGrp="1" noRot="1" noChangeAspect="1" noChangeArrowheads="1" noTextEdit="1"/>
          </p:cNvSpPr>
          <p:nvPr>
            <p:ph type="sldImg"/>
          </p:nvPr>
        </p:nvSpPr>
        <p:spPr>
          <a:ln/>
        </p:spPr>
      </p:sp>
      <p:sp>
        <p:nvSpPr>
          <p:cNvPr id="78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DAD54C78-B29C-C145-A89E-A0B680AACE75}" type="slidenum">
              <a:rPr lang="en-US" sz="1200" baseline="0">
                <a:solidFill>
                  <a:srgbClr val="000000"/>
                </a:solidFill>
                <a:latin typeface="Arial" charset="0"/>
              </a:rPr>
              <a:pPr/>
              <a:t>39</a:t>
            </a:fld>
            <a:endParaRPr lang="en-US" sz="1200" baseline="0">
              <a:solidFill>
                <a:srgbClr val="000000"/>
              </a:solidFill>
              <a:latin typeface="Arial" charset="0"/>
            </a:endParaRPr>
          </a:p>
        </p:txBody>
      </p:sp>
      <p:sp>
        <p:nvSpPr>
          <p:cNvPr id="785410" name="Rectangle 2"/>
          <p:cNvSpPr>
            <a:spLocks noGrp="1" noRot="1" noChangeAspect="1" noChangeArrowheads="1" noTextEdit="1"/>
          </p:cNvSpPr>
          <p:nvPr>
            <p:ph type="sldImg"/>
          </p:nvPr>
        </p:nvSpPr>
        <p:spPr>
          <a:ln/>
        </p:spPr>
      </p:sp>
      <p:sp>
        <p:nvSpPr>
          <p:cNvPr id="78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F9360961-CC53-B641-8C91-5FD3F16C7E3A}" type="slidenum">
              <a:rPr lang="en-US" sz="1200" baseline="0">
                <a:solidFill>
                  <a:srgbClr val="000000"/>
                </a:solidFill>
                <a:latin typeface="Arial" charset="0"/>
              </a:rPr>
              <a:pPr/>
              <a:t>40</a:t>
            </a:fld>
            <a:endParaRPr lang="en-US" sz="1200" baseline="0">
              <a:solidFill>
                <a:srgbClr val="000000"/>
              </a:solidFill>
              <a:latin typeface="Arial" charset="0"/>
            </a:endParaRPr>
          </a:p>
        </p:txBody>
      </p:sp>
      <p:sp>
        <p:nvSpPr>
          <p:cNvPr id="787458" name="Rectangle 2"/>
          <p:cNvSpPr>
            <a:spLocks noGrp="1" noRot="1" noChangeAspect="1" noChangeArrowheads="1" noTextEdit="1"/>
          </p:cNvSpPr>
          <p:nvPr>
            <p:ph type="sldImg"/>
          </p:nvPr>
        </p:nvSpPr>
        <p:spPr>
          <a:ln/>
        </p:spPr>
      </p:sp>
      <p:sp>
        <p:nvSpPr>
          <p:cNvPr id="787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ln/>
        </p:spPr>
      </p:sp>
      <p:sp>
        <p:nvSpPr>
          <p:cNvPr id="25497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ChangeArrowheads="1" noTextEdit="1"/>
          </p:cNvSpPr>
          <p:nvPr>
            <p:ph type="sldImg"/>
          </p:nvPr>
        </p:nvSpPr>
        <p:spPr>
          <a:ln/>
        </p:spPr>
      </p:sp>
      <p:sp>
        <p:nvSpPr>
          <p:cNvPr id="188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p:cNvSpPr>
          <p:nvPr>
            <p:ph type="sldImg"/>
          </p:nvPr>
        </p:nvSpPr>
        <p:spPr>
          <a:solidFill>
            <a:srgbClr val="FFFFFF"/>
          </a:solidFill>
          <a:ln/>
        </p:spPr>
      </p:sp>
      <p:sp>
        <p:nvSpPr>
          <p:cNvPr id="2570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312B4BD-BA2F-B64E-ABD8-7A4B83F6AF66}" type="slidenum">
              <a:rPr lang="en-US" sz="1200"/>
              <a:pPr algn="r"/>
              <a:t>43</a:t>
            </a:fld>
            <a:endParaRPr lang="en-US" sz="1200"/>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8222DC1-6ABB-AF4D-8B22-5060CCF727B9}" type="slidenum">
              <a:rPr lang="en-US" sz="1200">
                <a:latin typeface="Times New Roman" charset="0"/>
              </a:rPr>
              <a:pPr algn="r" eaLnBrk="1" hangingPunct="1"/>
              <a:t>44</a:t>
            </a:fld>
            <a:endParaRPr lang="en-US" sz="1200">
              <a:latin typeface="Times New Roman" charset="0"/>
            </a:endParaRPr>
          </a:p>
        </p:txBody>
      </p:sp>
      <p:sp>
        <p:nvSpPr>
          <p:cNvPr id="261122" name="Rectangle 1026"/>
          <p:cNvSpPr>
            <a:spLocks noGrp="1" noRot="1" noChangeAspect="1" noChangeArrowheads="1"/>
          </p:cNvSpPr>
          <p:nvPr>
            <p:ph type="sldImg"/>
          </p:nvPr>
        </p:nvSpPr>
        <p:spPr>
          <a:solidFill>
            <a:srgbClr val="FFFFFF"/>
          </a:solidFill>
          <a:ln/>
        </p:spPr>
      </p:sp>
      <p:sp>
        <p:nvSpPr>
          <p:cNvPr id="2611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wrap="none"/>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A3A4A42-5B9B-3244-B82A-6D1A049B4E07}" type="slidenum">
              <a:rPr lang="en-US" sz="1200"/>
              <a:pPr algn="r"/>
              <a:t>45</a:t>
            </a:fld>
            <a:endParaRPr lang="en-US" sz="1200"/>
          </a:p>
        </p:txBody>
      </p:sp>
      <p:sp>
        <p:nvSpPr>
          <p:cNvPr id="263170" name="Rectangle 2"/>
          <p:cNvSpPr>
            <a:spLocks noGrp="1" noRot="1" noChangeAspect="1" noChangeArrowheads="1" noTextEdit="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F132341-1C74-B043-9BC6-23E38F4F44E0}" type="slidenum">
              <a:rPr lang="en-US" sz="1200"/>
              <a:pPr algn="r"/>
              <a:t>46</a:t>
            </a:fld>
            <a:endParaRPr lang="en-US" sz="1200"/>
          </a:p>
        </p:txBody>
      </p:sp>
      <p:sp>
        <p:nvSpPr>
          <p:cNvPr id="265218" name="Rectangle 2"/>
          <p:cNvSpPr>
            <a:spLocks noGrp="1" noRot="1" noChangeAspect="1" noChangeArrowheads="1" noTextEdit="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331E024-5608-6F43-8CDB-47077F26A9D8}" type="slidenum">
              <a:rPr lang="en-US" sz="1200">
                <a:latin typeface="Times New Roman" charset="0"/>
              </a:rPr>
              <a:pPr algn="r" eaLnBrk="1" hangingPunct="1"/>
              <a:t>47</a:t>
            </a:fld>
            <a:endParaRPr lang="en-US" sz="1200">
              <a:latin typeface="Times New Roman"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wrap="none"/>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p:cNvSpPr>
          <p:nvPr>
            <p:ph type="sldImg"/>
          </p:nvPr>
        </p:nvSpPr>
        <p:spPr>
          <a:solidFill>
            <a:srgbClr val="FFFFFF"/>
          </a:solidFill>
          <a:ln/>
        </p:spPr>
      </p:sp>
      <p:sp>
        <p:nvSpPr>
          <p:cNvPr id="269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p:cNvSpPr>
            <a:spLocks noGrp="1" noRot="1" noChangeAspect="1" noChangeArrowheads="1"/>
          </p:cNvSpPr>
          <p:nvPr>
            <p:ph type="sldImg"/>
          </p:nvPr>
        </p:nvSpPr>
        <p:spPr>
          <a:solidFill>
            <a:srgbClr val="FFFFFF"/>
          </a:solidFill>
          <a:ln/>
        </p:spPr>
      </p:sp>
      <p:sp>
        <p:nvSpPr>
          <p:cNvPr id="2713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spect="1" noChangeArrowheads="1"/>
          </p:cNvSpPr>
          <p:nvPr>
            <p:ph type="sldImg"/>
          </p:nvPr>
        </p:nvSpPr>
        <p:spPr>
          <a:solidFill>
            <a:srgbClr val="FFFFFF"/>
          </a:solidFill>
          <a:ln/>
        </p:spPr>
      </p:sp>
      <p:sp>
        <p:nvSpPr>
          <p:cNvPr id="2734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p:cNvSpPr>
          <p:nvPr>
            <p:ph type="sldImg"/>
          </p:nvPr>
        </p:nvSpPr>
        <p:spPr>
          <a:solidFill>
            <a:srgbClr val="FFFFFF"/>
          </a:solidFill>
          <a:ln/>
        </p:spPr>
      </p:sp>
      <p:sp>
        <p:nvSpPr>
          <p:cNvPr id="2754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Rot="1" noChangeAspect="1" noChangeArrowheads="1" noTextEdit="1"/>
          </p:cNvSpPr>
          <p:nvPr>
            <p:ph type="sldImg"/>
          </p:nvPr>
        </p:nvSpPr>
        <p:spPr>
          <a:ln/>
        </p:spPr>
      </p:sp>
      <p:sp>
        <p:nvSpPr>
          <p:cNvPr id="1904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p:cNvSpPr>
          <p:nvPr>
            <p:ph type="sldImg"/>
          </p:nvPr>
        </p:nvSpPr>
        <p:spPr>
          <a:solidFill>
            <a:srgbClr val="FFFFFF"/>
          </a:solidFill>
          <a:ln/>
        </p:spPr>
      </p:sp>
      <p:sp>
        <p:nvSpPr>
          <p:cNvPr id="2775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p:cNvSpPr>
          <p:nvPr>
            <p:ph type="sldImg"/>
          </p:nvPr>
        </p:nvSpPr>
        <p:spPr>
          <a:solidFill>
            <a:srgbClr val="FFFFFF"/>
          </a:solidFill>
          <a:ln/>
        </p:spPr>
      </p:sp>
      <p:sp>
        <p:nvSpPr>
          <p:cNvPr id="2795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ln/>
        </p:spPr>
      </p:sp>
      <p:sp>
        <p:nvSpPr>
          <p:cNvPr id="2816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ln/>
        </p:spPr>
      </p:sp>
      <p:sp>
        <p:nvSpPr>
          <p:cNvPr id="2836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8D1BEB-6F1B-6A4A-B8B1-E530323AF8FA}" type="slidenum">
              <a:rPr lang="en-US" sz="1200">
                <a:solidFill>
                  <a:srgbClr val="000000"/>
                </a:solidFill>
              </a:rPr>
              <a:pPr/>
              <a:t>56</a:t>
            </a:fld>
            <a:endParaRPr lang="en-US" sz="1200">
              <a:solidFill>
                <a:srgbClr val="000000"/>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FD4DC4D-FBCB-684D-8C50-B7F5A70674FD}" type="slidenum">
              <a:rPr lang="en-US" sz="1200">
                <a:solidFill>
                  <a:srgbClr val="000000"/>
                </a:solidFill>
              </a:rPr>
              <a:pPr algn="r"/>
              <a:t>57</a:t>
            </a:fld>
            <a:endParaRPr lang="en-US" sz="1200">
              <a:solidFill>
                <a:srgbClr val="000000"/>
              </a:solidFill>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sz="2400">
                <a:solidFill>
                  <a:schemeClr val="tx1"/>
                </a:solidFill>
                <a:latin typeface="Arial" charset="0"/>
                <a:ea typeface="ＭＳ Ｐゴシック" charset="0"/>
                <a:cs typeface="ＭＳ Ｐゴシック" charset="0"/>
              </a:defRPr>
            </a:lvl1pPr>
            <a:lvl2pPr marL="742950" indent="-285750" defTabSz="931863">
              <a:defRPr sz="2400">
                <a:solidFill>
                  <a:schemeClr val="tx1"/>
                </a:solidFill>
                <a:latin typeface="Arial" charset="0"/>
                <a:ea typeface="ＭＳ Ｐゴシック" charset="0"/>
              </a:defRPr>
            </a:lvl2pPr>
            <a:lvl3pPr marL="1143000" indent="-228600" defTabSz="931863">
              <a:defRPr sz="2400">
                <a:solidFill>
                  <a:schemeClr val="tx1"/>
                </a:solidFill>
                <a:latin typeface="Arial" charset="0"/>
                <a:ea typeface="ＭＳ Ｐゴシック" charset="0"/>
              </a:defRPr>
            </a:lvl3pPr>
            <a:lvl4pPr marL="1600200" indent="-228600" defTabSz="931863">
              <a:defRPr sz="2400">
                <a:solidFill>
                  <a:schemeClr val="tx1"/>
                </a:solidFill>
                <a:latin typeface="Arial" charset="0"/>
                <a:ea typeface="ＭＳ Ｐゴシック" charset="0"/>
              </a:defRPr>
            </a:lvl4pPr>
            <a:lvl5pPr marL="2057400" indent="-228600" defTabSz="931863">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1F497D"/>
              </a:buClr>
            </a:pPr>
            <a:fld id="{CB74C8D6-1382-1646-A67D-8524D61BDDE4}" type="slidenum">
              <a:rPr lang="en-US" sz="1200">
                <a:solidFill>
                  <a:srgbClr val="000000"/>
                </a:solidFill>
                <a:latin typeface="Times New Roman" charset="0"/>
              </a:rPr>
              <a:pPr eaLnBrk="1" hangingPunct="1">
                <a:buClr>
                  <a:srgbClr val="1F497D"/>
                </a:buClr>
              </a:pPr>
              <a:t>58</a:t>
            </a:fld>
            <a:endParaRPr lang="en-US" sz="1200">
              <a:solidFill>
                <a:srgbClr val="000000"/>
              </a:solidFill>
              <a:latin typeface="Times New Roman"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C567AD3-558B-AF48-AEF6-E192A170D7A6}" type="slidenum">
              <a:rPr lang="en-US" sz="1200">
                <a:solidFill>
                  <a:srgbClr val="000000"/>
                </a:solidFill>
              </a:rPr>
              <a:pPr algn="r"/>
              <a:t>59</a:t>
            </a:fld>
            <a:endParaRPr lang="en-US" sz="1200">
              <a:solidFill>
                <a:srgbClr val="000000"/>
              </a:solidFill>
            </a:endParaRPr>
          </a:p>
        </p:txBody>
      </p:sp>
      <p:sp>
        <p:nvSpPr>
          <p:cNvPr id="291842"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p:cNvSpPr>
          <p:nvPr>
            <p:ph type="sldImg"/>
          </p:nvPr>
        </p:nvSpPr>
        <p:spPr>
          <a:solidFill>
            <a:srgbClr val="FFFFFF"/>
          </a:solidFill>
          <a:ln/>
        </p:spPr>
      </p:sp>
      <p:sp>
        <p:nvSpPr>
          <p:cNvPr id="29389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p:cNvSpPr>
          <p:nvPr>
            <p:ph type="sldImg"/>
          </p:nvPr>
        </p:nvSpPr>
        <p:spPr>
          <a:solidFill>
            <a:srgbClr val="FFFFFF"/>
          </a:solidFill>
          <a:ln/>
        </p:spPr>
      </p:sp>
      <p:sp>
        <p:nvSpPr>
          <p:cNvPr id="29593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Rot="1" noChangeAspect="1" noChangeArrowheads="1" noTextEdit="1"/>
          </p:cNvSpPr>
          <p:nvPr>
            <p:ph type="sldImg"/>
          </p:nvPr>
        </p:nvSpPr>
        <p:spPr>
          <a:ln/>
        </p:spPr>
      </p:sp>
      <p:sp>
        <p:nvSpPr>
          <p:cNvPr id="1925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ln/>
        </p:spPr>
      </p:sp>
      <p:sp>
        <p:nvSpPr>
          <p:cNvPr id="29798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ln/>
        </p:spPr>
      </p:sp>
      <p:sp>
        <p:nvSpPr>
          <p:cNvPr id="30003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Building the wall together are 19 of us in leadership.  Not bad considering that our church has 32 adults!  Yet I</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 an idealist so I</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d like to see 100% involvement though!</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2013: 19 of 32</a:t>
            </a:r>
          </a:p>
          <a:p>
            <a:r>
              <a:rPr lang="en-US">
                <a:latin typeface="Times New Roman" charset="0"/>
                <a:ea typeface="ＭＳ Ｐゴシック" charset="0"/>
                <a:cs typeface="ＭＳ Ｐゴシック" charset="0"/>
              </a:rPr>
              <a:t>2009: 28 of 46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94C0D-B628-A842-9C57-EE049BD5AF61}" type="slidenum">
              <a:rPr lang="en-US" sz="1200">
                <a:solidFill>
                  <a:srgbClr val="000000"/>
                </a:solidFill>
              </a:rPr>
              <a:pPr/>
              <a:t>64</a:t>
            </a:fld>
            <a:endParaRPr lang="en-US" sz="1200">
              <a:solidFill>
                <a:srgbClr val="000000"/>
              </a:solidFill>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p:cNvSpPr>
          <p:nvPr>
            <p:ph type="sldImg"/>
          </p:nvPr>
        </p:nvSpPr>
        <p:spPr>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p:cNvSpPr>
          <p:nvPr>
            <p:ph type="sldImg"/>
          </p:nvPr>
        </p:nvSpPr>
        <p:spPr>
          <a:solidFill>
            <a:srgbClr val="FFFFFF"/>
          </a:solidFill>
          <a:ln/>
        </p:spPr>
      </p:sp>
      <p:sp>
        <p:nvSpPr>
          <p:cNvPr id="306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p:cNvSpPr>
          <p:nvPr>
            <p:ph type="sldImg"/>
          </p:nvPr>
        </p:nvSpPr>
        <p:spPr>
          <a:solidFill>
            <a:srgbClr val="FFFFFF"/>
          </a:solidFill>
          <a:ln/>
        </p:spPr>
      </p:sp>
      <p:sp>
        <p:nvSpPr>
          <p:cNvPr id="308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p:cNvSpPr>
          <p:nvPr>
            <p:ph type="sldImg"/>
          </p:nvPr>
        </p:nvSpPr>
        <p:spPr>
          <a:solidFill>
            <a:srgbClr val="FFFFFF"/>
          </a:solidFill>
          <a:ln/>
        </p:spPr>
      </p:sp>
      <p:sp>
        <p:nvSpPr>
          <p:cNvPr id="3102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p:cNvSpPr>
          <p:nvPr>
            <p:ph type="sldImg"/>
          </p:nvPr>
        </p:nvSpPr>
        <p:spPr>
          <a:solidFill>
            <a:srgbClr val="FFFFFF"/>
          </a:solidFill>
          <a:ln/>
        </p:spPr>
      </p:sp>
      <p:sp>
        <p:nvSpPr>
          <p:cNvPr id="3123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ln/>
        </p:spPr>
      </p:sp>
      <p:sp>
        <p:nvSpPr>
          <p:cNvPr id="314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8" charset="-128"/>
                <a:cs typeface="Arial"/>
              </a:rPr>
              <a:t>A young boy wanted to show his strength in front of the class by breaking a bunch of 20 small, thin sticks tied together. He tried hard to break these sticks tied together, but even after several attempts he failed. He gave up. Then the teacher called him and told him to untie the bunch of sticks and break them one by one. The boy found it very easy to break them. It wasn’t that difficult after all. Once the bunch of sticks was untied the sticks lost their strength. “United we stand, divided we fall.”</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Our church has 10 nationalities and many professions represented.  That was the original vision that kick-started this church into being.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are you performing your role in unity in your given area?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people of Jerusalem each built and repaired their portion.  They did it seeing the bigger picture of the whole wall––how their portion helped the entire nation in unity.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about us?  Are we seeing the bigger picture of God’s church growing? Are we playing our part in unity? </a:t>
            </a:r>
          </a:p>
        </p:txBody>
      </p:sp>
      <p:sp>
        <p:nvSpPr>
          <p:cNvPr id="4" name="Slide Number Placeholder 3"/>
          <p:cNvSpPr>
            <a:spLocks noGrp="1"/>
          </p:cNvSpPr>
          <p:nvPr>
            <p:ph type="sldNum" sz="quarter" idx="10"/>
          </p:nvPr>
        </p:nvSpPr>
        <p:spPr/>
        <p:txBody>
          <a:bodyPr/>
          <a:lstStyle/>
          <a:p>
            <a:pPr>
              <a:defRPr/>
            </a:pPr>
            <a:fld id="{F863D9EE-7DC6-CB48-8F8D-A0301EF7910F}" type="slidenum">
              <a:rPr lang="en-US"/>
              <a:pPr>
                <a:defRPr/>
              </a:pPr>
              <a:t>71</a:t>
            </a:fld>
            <a:endParaRPr lang="en-US"/>
          </a:p>
        </p:txBody>
      </p:sp>
    </p:spTree>
    <p:extLst>
      <p:ext uri="{BB962C8B-B14F-4D97-AF65-F5344CB8AC3E}">
        <p14:creationId xmlns:p14="http://schemas.microsoft.com/office/powerpoint/2010/main" val="1921344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Rot="1" noChangeAspect="1" noChangeArrowheads="1"/>
          </p:cNvSpPr>
          <p:nvPr>
            <p:ph type="sldImg"/>
          </p:nvPr>
        </p:nvSpPr>
        <p:spPr>
          <a:solidFill>
            <a:srgbClr val="FFFFFF"/>
          </a:solidFill>
          <a:ln/>
        </p:spPr>
      </p:sp>
      <p:sp>
        <p:nvSpPr>
          <p:cNvPr id="1945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Rot="1" noChangeAspect="1" noChangeArrowheads="1" noTextEdit="1"/>
          </p:cNvSpPr>
          <p:nvPr>
            <p:ph type="sldImg"/>
          </p:nvPr>
        </p:nvSpPr>
        <p:spPr>
          <a:ln/>
        </p:spPr>
      </p:sp>
      <p:sp>
        <p:nvSpPr>
          <p:cNvPr id="3174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ea typeface="ＭＳ Ｐゴシック" charset="0"/>
                <a:cs typeface="Arial"/>
              </a:rPr>
              <a:t>But please note: God often calls us to do something for which we do not feel qualified.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ea typeface="ＭＳ Ｐゴシック" charset="0"/>
                <a:cs typeface="Arial"/>
              </a:rPr>
              <a:t>That’s how we have priests, goldsmiths, perfumers, women and merchants as construction workers!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ea typeface="ＭＳ Ｐゴシック" charset="0"/>
                <a:cs typeface="Arial"/>
              </a:rPr>
              <a:t>• Several of you feel inadequate to take on leading our missions or nursery ministry.  I can understand that, as I also feel inadequate.  But I wonder if God is working in you even today to tell you that you don’t have to be a professional to lead effectively.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Rot="1" noChangeAspect="1" noChangeArrowheads="1"/>
          </p:cNvSpPr>
          <p:nvPr>
            <p:ph type="sldImg"/>
          </p:nvPr>
        </p:nvSpPr>
        <p:spPr>
          <a:solidFill>
            <a:srgbClr val="FFFFFF"/>
          </a:solidFill>
          <a:ln/>
        </p:spPr>
      </p:sp>
      <p:sp>
        <p:nvSpPr>
          <p:cNvPr id="3194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This passage helps to show how God gives a sensible and united plan to accomplish His will through us. God worked his will through many people and he still does today.  He is a God of order.  He works in the same way today to see our church grow for His glory.</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Rot="1" noChangeAspect="1" noChangeArrowheads="1" noTextEdit="1"/>
          </p:cNvSpPr>
          <p:nvPr>
            <p:ph type="sldImg"/>
          </p:nvPr>
        </p:nvSpPr>
        <p:spPr>
          <a:ln/>
        </p:spPr>
      </p:sp>
      <p:sp>
        <p:nvSpPr>
          <p:cNvPr id="321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8" charset="-128"/>
                <a:cs typeface="Arial"/>
              </a:rPr>
              <a:t>What sensible part of his overall plan is His will for you?</a:t>
            </a:r>
            <a:r>
              <a:rPr lang="en-SG">
                <a:effectLst/>
                <a:latin typeface="Arial"/>
                <a:cs typeface="Arial"/>
              </a:rPr>
              <a:t> [Read quote.]</a:t>
            </a:r>
          </a:p>
          <a:p>
            <a:r>
              <a:rPr lang="en-US" sz="1200" kern="1200">
                <a:solidFill>
                  <a:schemeClr val="tx1"/>
                </a:solidFill>
                <a:effectLst/>
                <a:latin typeface="Arial"/>
                <a:ea typeface="ＭＳ Ｐゴシック" pitchFamily="-108" charset="-128"/>
                <a:cs typeface="Arial"/>
              </a:rPr>
              <a:t>I dare say that some of the worst pew-sitters are missionaries.  When I served in the Philippines in 1981, I’d talk to Filipinos at church and mention some missionaries who attended but they’d say, “Who’s that?!”</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Rot="1" noChangeAspect="1" noChangeArrowheads="1" noTextEdit="1"/>
          </p:cNvSpPr>
          <p:nvPr>
            <p:ph type="sldImg"/>
          </p:nvPr>
        </p:nvSpPr>
        <p:spPr>
          <a:ln/>
        </p:spPr>
      </p:sp>
      <p:sp>
        <p:nvSpPr>
          <p:cNvPr id="32358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Rot="1" noChangeAspect="1" noChangeArrowheads="1"/>
          </p:cNvSpPr>
          <p:nvPr>
            <p:ph type="sldImg"/>
          </p:nvPr>
        </p:nvSpPr>
        <p:spPr>
          <a:solidFill>
            <a:srgbClr val="FFFFFF"/>
          </a:solidFill>
          <a:ln/>
        </p:spPr>
      </p:sp>
      <p:sp>
        <p:nvSpPr>
          <p:cNvPr id="3256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8" charset="-128"/>
                <a:cs typeface="Arial"/>
              </a:rPr>
              <a:t>Friends, but in Feb 2009 this is where we stood in just four months when the church lost 1/3 of its people moving out of Singapore.  God raised up a new team though!</a:t>
            </a:r>
            <a:r>
              <a:rPr lang="en-SG">
                <a:effectLst/>
                <a:latin typeface="Arial"/>
                <a:cs typeface="Arial"/>
              </a:rPr>
              <a:t> </a:t>
            </a:r>
            <a:endParaRPr lang="en-US">
              <a:latin typeface="Arial"/>
              <a:ea typeface="ＭＳ Ｐゴシック" charset="0"/>
              <a:cs typeface="Arial"/>
            </a:endParaRPr>
          </a:p>
          <a:p>
            <a:endParaRPr lang="en-US">
              <a:latin typeface="Arial"/>
              <a:ea typeface="ＭＳ Ｐゴシック" charset="0"/>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Rot="1" noChangeAspect="1" noChangeArrowheads="1" noTextEdit="1"/>
          </p:cNvSpPr>
          <p:nvPr>
            <p:ph type="sldImg"/>
          </p:nvPr>
        </p:nvSpPr>
        <p:spPr>
          <a:ln/>
        </p:spPr>
      </p:sp>
      <p:sp>
        <p:nvSpPr>
          <p:cNvPr id="3276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noRot="1" noChangeAspect="1" noChangeArrowheads="1" noTextEdit="1"/>
          </p:cNvSpPr>
          <p:nvPr>
            <p:ph type="sldImg"/>
          </p:nvPr>
        </p:nvSpPr>
        <p:spPr>
          <a:ln/>
        </p:spPr>
      </p:sp>
      <p:sp>
        <p:nvSpPr>
          <p:cNvPr id="3297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One little known fact is that when the founding fathers of the USA got together to form the union, they were anything but united.  We see the flag with 13 stars and 13 stripes, but this didn’t come around for some time.  Each state only had its own flag.</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Rot="1" noChangeAspect="1" noChangeArrowheads="1" noTextEdit="1"/>
          </p:cNvSpPr>
          <p:nvPr>
            <p:ph type="sldImg"/>
          </p:nvPr>
        </p:nvSpPr>
        <p:spPr>
          <a:ln/>
        </p:spPr>
      </p:sp>
      <p:sp>
        <p:nvSpPr>
          <p:cNvPr id="33177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Many were Christians, but of differing denominational stripes. Some </a:t>
            </a:r>
            <a:r>
              <a:rPr lang="en-US" i="1">
                <a:latin typeface="Arial"/>
                <a:ea typeface="ＭＳ Ｐゴシック" charset="0"/>
                <a:cs typeface="Arial"/>
              </a:rPr>
              <a:t>hated</a:t>
            </a:r>
            <a:r>
              <a:rPr lang="en-US">
                <a:latin typeface="Arial"/>
                <a:ea typeface="ＭＳ Ｐゴシック" charset="0"/>
                <a:cs typeface="Arial"/>
              </a:rPr>
              <a:t> slavery, while others </a:t>
            </a:r>
            <a:r>
              <a:rPr lang="en-US" i="1">
                <a:latin typeface="Arial"/>
                <a:ea typeface="ＭＳ Ｐゴシック" charset="0"/>
                <a:cs typeface="Arial"/>
              </a:rPr>
              <a:t>owned</a:t>
            </a:r>
            <a:r>
              <a:rPr lang="en-US">
                <a:latin typeface="Arial"/>
                <a:ea typeface="ＭＳ Ｐゴシック" charset="0"/>
                <a:cs typeface="Arial"/>
              </a:rPr>
              <a:t> slaves.  When declaring independence, what held them together was a common hatred of England.  But hatred is not a strong glue! The first dozen years after independence, they couldn’t even agree on a common currency. Yet at a deciding moment, when all seemed lost, the great statesman Benjamin Franklin stood up and addressed the group. </a:t>
            </a:r>
          </a:p>
          <a:p>
            <a:r>
              <a:rPr lang="en-US">
                <a:latin typeface="Arial"/>
                <a:ea typeface="ＭＳ Ｐゴシック" charset="0"/>
                <a:cs typeface="Arial"/>
              </a:rPr>
              <a:t>SLIDE ADVANCE: He declared, “We must all hang together, gentlemen... or assuredly we shall all hang separately.”</a:t>
            </a:r>
            <a:r>
              <a:rPr lang="en-US" altLang="ja-JP">
                <a:latin typeface="Arial"/>
                <a:ea typeface="ＭＳ Ｐゴシック" charset="0"/>
                <a:cs typeface="Arial"/>
              </a:rPr>
              <a:t> </a:t>
            </a:r>
            <a:endParaRPr lang="en-US">
              <a:latin typeface="Arial"/>
              <a:ea typeface="ＭＳ Ｐゴシック" charset="0"/>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Rot="1" noChangeAspect="1" noChangeArrowheads="1" noTextEdit="1"/>
          </p:cNvSpPr>
          <p:nvPr>
            <p:ph type="sldImg"/>
          </p:nvPr>
        </p:nvSpPr>
        <p:spPr>
          <a:ln/>
        </p:spPr>
      </p:sp>
      <p:sp>
        <p:nvSpPr>
          <p:cNvPr id="196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Rot="1" noChangeAspect="1" noChangeArrowheads="1" noTextEdit="1"/>
          </p:cNvSpPr>
          <p:nvPr>
            <p:ph type="sldImg"/>
          </p:nvPr>
        </p:nvSpPr>
        <p:spPr>
          <a:ln/>
        </p:spPr>
      </p:sp>
      <p:sp>
        <p:nvSpPr>
          <p:cNvPr id="1986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B834EE5-3993-2045-A178-85504179E6AA}" type="slidenum">
              <a:rPr lang="en-US" altLang="ja-JP"/>
              <a:pPr>
                <a:defRPr/>
              </a:pPr>
              <a:t>‹#›</a:t>
            </a:fld>
            <a:endParaRPr lang="en-US" altLang="ja-JP"/>
          </a:p>
        </p:txBody>
      </p:sp>
    </p:spTree>
    <p:extLst>
      <p:ext uri="{BB962C8B-B14F-4D97-AF65-F5344CB8AC3E}">
        <p14:creationId xmlns:p14="http://schemas.microsoft.com/office/powerpoint/2010/main" val="110561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ED70E243-64C4-DA4A-A318-1BD9EFFACC8D}" type="slidenum">
              <a:rPr lang="en-US" altLang="ja-JP"/>
              <a:pPr>
                <a:defRPr/>
              </a:pPr>
              <a:t>‹#›</a:t>
            </a:fld>
            <a:endParaRPr lang="en-US" altLang="ja-JP"/>
          </a:p>
        </p:txBody>
      </p:sp>
    </p:spTree>
    <p:extLst>
      <p:ext uri="{BB962C8B-B14F-4D97-AF65-F5344CB8AC3E}">
        <p14:creationId xmlns:p14="http://schemas.microsoft.com/office/powerpoint/2010/main" val="21110061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5686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38431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510297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8994FC24-69CD-B74B-9A89-3AE6D96A9D07}" type="slidenum">
              <a:rPr lang="en-US"/>
              <a:pPr>
                <a:defRPr/>
              </a:pPr>
              <a:t>‹#›</a:t>
            </a:fld>
            <a:endParaRPr lang="en-US"/>
          </a:p>
        </p:txBody>
      </p:sp>
    </p:spTree>
    <p:extLst>
      <p:ext uri="{BB962C8B-B14F-4D97-AF65-F5344CB8AC3E}">
        <p14:creationId xmlns:p14="http://schemas.microsoft.com/office/powerpoint/2010/main" val="1245250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D3A67089-7B09-1040-BAAE-2F906D76FB52}" type="slidenum">
              <a:rPr lang="en-US"/>
              <a:pPr>
                <a:defRPr/>
              </a:pPr>
              <a:t>‹#›</a:t>
            </a:fld>
            <a:endParaRPr lang="en-US"/>
          </a:p>
        </p:txBody>
      </p:sp>
    </p:spTree>
    <p:extLst>
      <p:ext uri="{BB962C8B-B14F-4D97-AF65-F5344CB8AC3E}">
        <p14:creationId xmlns:p14="http://schemas.microsoft.com/office/powerpoint/2010/main" val="37291453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E08B716F-68EF-4745-B26F-0A8417389463}" type="slidenum">
              <a:rPr lang="en-US"/>
              <a:pPr>
                <a:defRPr/>
              </a:pPr>
              <a:t>‹#›</a:t>
            </a:fld>
            <a:endParaRPr lang="en-US"/>
          </a:p>
        </p:txBody>
      </p:sp>
    </p:spTree>
    <p:extLst>
      <p:ext uri="{BB962C8B-B14F-4D97-AF65-F5344CB8AC3E}">
        <p14:creationId xmlns:p14="http://schemas.microsoft.com/office/powerpoint/2010/main" val="40754517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E97C89E3-A6F8-0144-858F-621564678377}" type="slidenum">
              <a:rPr lang="en-US"/>
              <a:pPr>
                <a:defRPr/>
              </a:pPr>
              <a:t>‹#›</a:t>
            </a:fld>
            <a:endParaRPr lang="en-US"/>
          </a:p>
        </p:txBody>
      </p:sp>
    </p:spTree>
    <p:extLst>
      <p:ext uri="{BB962C8B-B14F-4D97-AF65-F5344CB8AC3E}">
        <p14:creationId xmlns:p14="http://schemas.microsoft.com/office/powerpoint/2010/main" val="23433145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E38DF34F-778F-5A4B-B6DD-E90490F9A0B3}" type="slidenum">
              <a:rPr lang="en-US"/>
              <a:pPr>
                <a:defRPr/>
              </a:pPr>
              <a:t>‹#›</a:t>
            </a:fld>
            <a:endParaRPr lang="en-US"/>
          </a:p>
        </p:txBody>
      </p:sp>
    </p:spTree>
    <p:extLst>
      <p:ext uri="{BB962C8B-B14F-4D97-AF65-F5344CB8AC3E}">
        <p14:creationId xmlns:p14="http://schemas.microsoft.com/office/powerpoint/2010/main" val="8127129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94D543FF-A5F2-6A45-AB4E-EF77A886E2C8}" type="slidenum">
              <a:rPr lang="en-US"/>
              <a:pPr>
                <a:defRPr/>
              </a:pPr>
              <a:t>‹#›</a:t>
            </a:fld>
            <a:endParaRPr lang="en-US"/>
          </a:p>
        </p:txBody>
      </p:sp>
    </p:spTree>
    <p:extLst>
      <p:ext uri="{BB962C8B-B14F-4D97-AF65-F5344CB8AC3E}">
        <p14:creationId xmlns:p14="http://schemas.microsoft.com/office/powerpoint/2010/main" val="2493506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291188B8-E8CF-1F4D-8BAD-8793A28C8514}" type="slidenum">
              <a:rPr lang="en-US"/>
              <a:pPr>
                <a:defRPr/>
              </a:pPr>
              <a:t>‹#›</a:t>
            </a:fld>
            <a:endParaRPr lang="en-US"/>
          </a:p>
        </p:txBody>
      </p:sp>
    </p:spTree>
    <p:extLst>
      <p:ext uri="{BB962C8B-B14F-4D97-AF65-F5344CB8AC3E}">
        <p14:creationId xmlns:p14="http://schemas.microsoft.com/office/powerpoint/2010/main" val="1529538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1CB2B490-4900-5E4D-9ACC-F6911D4F8265}" type="slidenum">
              <a:rPr lang="en-US" altLang="ja-JP"/>
              <a:pPr>
                <a:defRPr/>
              </a:pPr>
              <a:t>‹#›</a:t>
            </a:fld>
            <a:endParaRPr lang="en-US" altLang="ja-JP"/>
          </a:p>
        </p:txBody>
      </p:sp>
    </p:spTree>
    <p:extLst>
      <p:ext uri="{BB962C8B-B14F-4D97-AF65-F5344CB8AC3E}">
        <p14:creationId xmlns:p14="http://schemas.microsoft.com/office/powerpoint/2010/main" val="2518146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9AE9C87F-2B48-5D4C-99C3-AC537663E2BE}" type="slidenum">
              <a:rPr lang="en-US"/>
              <a:pPr>
                <a:defRPr/>
              </a:pPr>
              <a:t>‹#›</a:t>
            </a:fld>
            <a:endParaRPr lang="en-US"/>
          </a:p>
        </p:txBody>
      </p:sp>
    </p:spTree>
    <p:extLst>
      <p:ext uri="{BB962C8B-B14F-4D97-AF65-F5344CB8AC3E}">
        <p14:creationId xmlns:p14="http://schemas.microsoft.com/office/powerpoint/2010/main" val="5760207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AA90FD19-54DB-B548-8AEB-241ECF0784DD}" type="slidenum">
              <a:rPr lang="en-US"/>
              <a:pPr>
                <a:defRPr/>
              </a:pPr>
              <a:t>‹#›</a:t>
            </a:fld>
            <a:endParaRPr lang="en-US"/>
          </a:p>
        </p:txBody>
      </p:sp>
    </p:spTree>
    <p:extLst>
      <p:ext uri="{BB962C8B-B14F-4D97-AF65-F5344CB8AC3E}">
        <p14:creationId xmlns:p14="http://schemas.microsoft.com/office/powerpoint/2010/main" val="2703745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465CC1D3-6260-0748-985F-72F5AFB12BA2}" type="slidenum">
              <a:rPr lang="en-US"/>
              <a:pPr>
                <a:defRPr/>
              </a:pPr>
              <a:t>‹#›</a:t>
            </a:fld>
            <a:endParaRPr lang="en-US"/>
          </a:p>
        </p:txBody>
      </p:sp>
    </p:spTree>
    <p:extLst>
      <p:ext uri="{BB962C8B-B14F-4D97-AF65-F5344CB8AC3E}">
        <p14:creationId xmlns:p14="http://schemas.microsoft.com/office/powerpoint/2010/main" val="34904673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80000"/>
              </a:lnSpc>
              <a:spcBef>
                <a:spcPct val="25000"/>
              </a:spcBef>
              <a:spcAft>
                <a:spcPct val="25000"/>
              </a:spcAft>
              <a:buClr>
                <a:srgbClr val="000000"/>
              </a:buClr>
              <a:buSzPct val="80000"/>
              <a:buFont typeface="Wingdings" charset="0"/>
              <a:buNone/>
              <a:defRPr>
                <a:ea typeface="ＭＳ Ｐゴシック"/>
              </a:defRPr>
            </a:lvl1pPr>
          </a:lstStyle>
          <a:p>
            <a:pPr>
              <a:defRPr/>
            </a:pPr>
            <a:fld id="{C49B2497-556D-1344-829F-7555AF2F27EE}" type="slidenum">
              <a:rPr lang="en-US"/>
              <a:pPr>
                <a:defRPr/>
              </a:pPr>
              <a:t>‹#›</a:t>
            </a:fld>
            <a:endParaRPr lang="en-US"/>
          </a:p>
        </p:txBody>
      </p:sp>
    </p:spTree>
    <p:extLst>
      <p:ext uri="{BB962C8B-B14F-4D97-AF65-F5344CB8AC3E}">
        <p14:creationId xmlns:p14="http://schemas.microsoft.com/office/powerpoint/2010/main" val="11542669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6EC7A-6E00-E941-A722-251DE6499DBC}" type="slidenum">
              <a:rPr lang="en-US"/>
              <a:pPr>
                <a:defRPr/>
              </a:pPr>
              <a:t>‹#›</a:t>
            </a:fld>
            <a:endParaRPr lang="en-US"/>
          </a:p>
        </p:txBody>
      </p:sp>
    </p:spTree>
    <p:extLst>
      <p:ext uri="{BB962C8B-B14F-4D97-AF65-F5344CB8AC3E}">
        <p14:creationId xmlns:p14="http://schemas.microsoft.com/office/powerpoint/2010/main" val="26403303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942EE-AA0A-014F-B5A0-0CF8087D2AD9}" type="slidenum">
              <a:rPr lang="en-US"/>
              <a:pPr>
                <a:defRPr/>
              </a:pPr>
              <a:t>‹#›</a:t>
            </a:fld>
            <a:endParaRPr lang="en-US"/>
          </a:p>
        </p:txBody>
      </p:sp>
    </p:spTree>
    <p:extLst>
      <p:ext uri="{BB962C8B-B14F-4D97-AF65-F5344CB8AC3E}">
        <p14:creationId xmlns:p14="http://schemas.microsoft.com/office/powerpoint/2010/main" val="21425180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808906-D9F5-814C-9088-26DA9DC9178E}" type="slidenum">
              <a:rPr lang="en-US"/>
              <a:pPr>
                <a:defRPr/>
              </a:pPr>
              <a:t>‹#›</a:t>
            </a:fld>
            <a:endParaRPr lang="en-US"/>
          </a:p>
        </p:txBody>
      </p:sp>
    </p:spTree>
    <p:extLst>
      <p:ext uri="{BB962C8B-B14F-4D97-AF65-F5344CB8AC3E}">
        <p14:creationId xmlns:p14="http://schemas.microsoft.com/office/powerpoint/2010/main" val="13271778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DA8991-E4E5-1E4A-AA00-7BF2BF8E0BF5}" type="slidenum">
              <a:rPr lang="en-US"/>
              <a:pPr>
                <a:defRPr/>
              </a:pPr>
              <a:t>‹#›</a:t>
            </a:fld>
            <a:endParaRPr lang="en-US"/>
          </a:p>
        </p:txBody>
      </p:sp>
    </p:spTree>
    <p:extLst>
      <p:ext uri="{BB962C8B-B14F-4D97-AF65-F5344CB8AC3E}">
        <p14:creationId xmlns:p14="http://schemas.microsoft.com/office/powerpoint/2010/main" val="17373531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A649ED-25CF-7D4A-9330-94536FC1D394}" type="slidenum">
              <a:rPr lang="en-US"/>
              <a:pPr>
                <a:defRPr/>
              </a:pPr>
              <a:t>‹#›</a:t>
            </a:fld>
            <a:endParaRPr lang="en-US"/>
          </a:p>
        </p:txBody>
      </p:sp>
    </p:spTree>
    <p:extLst>
      <p:ext uri="{BB962C8B-B14F-4D97-AF65-F5344CB8AC3E}">
        <p14:creationId xmlns:p14="http://schemas.microsoft.com/office/powerpoint/2010/main" val="12111537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5A9353-E7A8-684A-97FD-DD953F6DD5D7}" type="slidenum">
              <a:rPr lang="en-US"/>
              <a:pPr>
                <a:defRPr/>
              </a:pPr>
              <a:t>‹#›</a:t>
            </a:fld>
            <a:endParaRPr lang="en-US"/>
          </a:p>
        </p:txBody>
      </p:sp>
    </p:spTree>
    <p:extLst>
      <p:ext uri="{BB962C8B-B14F-4D97-AF65-F5344CB8AC3E}">
        <p14:creationId xmlns:p14="http://schemas.microsoft.com/office/powerpoint/2010/main" val="404349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95323-43B8-564C-B7E4-172162EE9972}" type="slidenum">
              <a:rPr lang="en-US"/>
              <a:pPr>
                <a:defRPr/>
              </a:pPr>
              <a:t>‹#›</a:t>
            </a:fld>
            <a:endParaRPr lang="en-US"/>
          </a:p>
        </p:txBody>
      </p:sp>
    </p:spTree>
    <p:extLst>
      <p:ext uri="{BB962C8B-B14F-4D97-AF65-F5344CB8AC3E}">
        <p14:creationId xmlns:p14="http://schemas.microsoft.com/office/powerpoint/2010/main" val="5940136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AE356C-6287-DA43-AA26-2036FBFEA929}" type="slidenum">
              <a:rPr lang="en-US"/>
              <a:pPr>
                <a:defRPr/>
              </a:pPr>
              <a:t>‹#›</a:t>
            </a:fld>
            <a:endParaRPr lang="en-US"/>
          </a:p>
        </p:txBody>
      </p:sp>
    </p:spTree>
    <p:extLst>
      <p:ext uri="{BB962C8B-B14F-4D97-AF65-F5344CB8AC3E}">
        <p14:creationId xmlns:p14="http://schemas.microsoft.com/office/powerpoint/2010/main" val="20318440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91B55-7CF0-2F4E-B5E3-FC479EAA39F2}" type="slidenum">
              <a:rPr lang="en-US"/>
              <a:pPr>
                <a:defRPr/>
              </a:pPr>
              <a:t>‹#›</a:t>
            </a:fld>
            <a:endParaRPr lang="en-US"/>
          </a:p>
        </p:txBody>
      </p:sp>
    </p:spTree>
    <p:extLst>
      <p:ext uri="{BB962C8B-B14F-4D97-AF65-F5344CB8AC3E}">
        <p14:creationId xmlns:p14="http://schemas.microsoft.com/office/powerpoint/2010/main" val="2826242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F001D6-1C95-634F-92E6-188F6E648471}" type="slidenum">
              <a:rPr lang="en-US"/>
              <a:pPr>
                <a:defRPr/>
              </a:pPr>
              <a:t>‹#›</a:t>
            </a:fld>
            <a:endParaRPr lang="en-US"/>
          </a:p>
        </p:txBody>
      </p:sp>
    </p:spTree>
    <p:extLst>
      <p:ext uri="{BB962C8B-B14F-4D97-AF65-F5344CB8AC3E}">
        <p14:creationId xmlns:p14="http://schemas.microsoft.com/office/powerpoint/2010/main" val="21740470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7C9A6-16D1-E74D-ACAF-7BC755E7EA10}" type="slidenum">
              <a:rPr lang="en-US"/>
              <a:pPr>
                <a:defRPr/>
              </a:pPr>
              <a:t>‹#›</a:t>
            </a:fld>
            <a:endParaRPr lang="en-US"/>
          </a:p>
        </p:txBody>
      </p:sp>
    </p:spTree>
    <p:extLst>
      <p:ext uri="{BB962C8B-B14F-4D97-AF65-F5344CB8AC3E}">
        <p14:creationId xmlns:p14="http://schemas.microsoft.com/office/powerpoint/2010/main" val="27247290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D0FD2F-6862-A349-9C7F-3711AABEC3BC}" type="slidenum">
              <a:rPr lang="en-US"/>
              <a:pPr>
                <a:defRPr/>
              </a:pPr>
              <a:t>‹#›</a:t>
            </a:fld>
            <a:endParaRPr lang="en-US"/>
          </a:p>
        </p:txBody>
      </p:sp>
    </p:spTree>
    <p:extLst>
      <p:ext uri="{BB962C8B-B14F-4D97-AF65-F5344CB8AC3E}">
        <p14:creationId xmlns:p14="http://schemas.microsoft.com/office/powerpoint/2010/main" val="40595245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69330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890675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196991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210404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93889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9F67B-2C76-EC42-8542-BEB27EEC8B4B}" type="slidenum">
              <a:rPr lang="en-US"/>
              <a:pPr>
                <a:defRPr/>
              </a:pPr>
              <a:t>‹#›</a:t>
            </a:fld>
            <a:endParaRPr lang="en-US"/>
          </a:p>
        </p:txBody>
      </p:sp>
    </p:spTree>
    <p:extLst>
      <p:ext uri="{BB962C8B-B14F-4D97-AF65-F5344CB8AC3E}">
        <p14:creationId xmlns:p14="http://schemas.microsoft.com/office/powerpoint/2010/main" val="24687413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6107354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313042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53053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137545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390439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101245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4E285F-A9FC-A443-9310-EB4494991110}" type="slidenum">
              <a:rPr lang="en-US"/>
              <a:pPr>
                <a:defRPr/>
              </a:pPr>
              <a:t>‹#›</a:t>
            </a:fld>
            <a:endParaRPr lang="en-US"/>
          </a:p>
        </p:txBody>
      </p:sp>
    </p:spTree>
    <p:extLst>
      <p:ext uri="{BB962C8B-B14F-4D97-AF65-F5344CB8AC3E}">
        <p14:creationId xmlns:p14="http://schemas.microsoft.com/office/powerpoint/2010/main" val="24082732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E7134B4-0228-A849-802B-CC3C760EE3F8}" type="slidenum">
              <a:rPr lang="en-US"/>
              <a:pPr>
                <a:defRPr/>
              </a:pPr>
              <a:t>‹#›</a:t>
            </a:fld>
            <a:endParaRPr lang="en-US"/>
          </a:p>
        </p:txBody>
      </p:sp>
    </p:spTree>
    <p:extLst>
      <p:ext uri="{BB962C8B-B14F-4D97-AF65-F5344CB8AC3E}">
        <p14:creationId xmlns:p14="http://schemas.microsoft.com/office/powerpoint/2010/main" val="2326690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8EE7E0-D60B-9A4C-95E5-1AD5F514002F}" type="slidenum">
              <a:rPr lang="en-US"/>
              <a:pPr>
                <a:defRPr/>
              </a:pPr>
              <a:t>‹#›</a:t>
            </a:fld>
            <a:endParaRPr lang="en-US"/>
          </a:p>
        </p:txBody>
      </p:sp>
    </p:spTree>
    <p:extLst>
      <p:ext uri="{BB962C8B-B14F-4D97-AF65-F5344CB8AC3E}">
        <p14:creationId xmlns:p14="http://schemas.microsoft.com/office/powerpoint/2010/main" val="2429100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6B97666-D357-4C47-AE1E-68BC2D9F327A}" type="slidenum">
              <a:rPr lang="en-US"/>
              <a:pPr>
                <a:defRPr/>
              </a:pPr>
              <a:t>‹#›</a:t>
            </a:fld>
            <a:endParaRPr lang="en-US"/>
          </a:p>
        </p:txBody>
      </p:sp>
    </p:spTree>
    <p:extLst>
      <p:ext uri="{BB962C8B-B14F-4D97-AF65-F5344CB8AC3E}">
        <p14:creationId xmlns:p14="http://schemas.microsoft.com/office/powerpoint/2010/main" val="320466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D25A40-5074-E643-95D4-84D8F6750FEE}" type="slidenum">
              <a:rPr lang="en-US"/>
              <a:pPr>
                <a:defRPr/>
              </a:pPr>
              <a:t>‹#›</a:t>
            </a:fld>
            <a:endParaRPr lang="en-US"/>
          </a:p>
        </p:txBody>
      </p:sp>
    </p:spTree>
    <p:extLst>
      <p:ext uri="{BB962C8B-B14F-4D97-AF65-F5344CB8AC3E}">
        <p14:creationId xmlns:p14="http://schemas.microsoft.com/office/powerpoint/2010/main" val="14488339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3E552B0-F905-F048-B93D-AE30F24489B7}" type="slidenum">
              <a:rPr lang="en-US"/>
              <a:pPr>
                <a:defRPr/>
              </a:pPr>
              <a:t>‹#›</a:t>
            </a:fld>
            <a:endParaRPr lang="en-US"/>
          </a:p>
        </p:txBody>
      </p:sp>
    </p:spTree>
    <p:extLst>
      <p:ext uri="{BB962C8B-B14F-4D97-AF65-F5344CB8AC3E}">
        <p14:creationId xmlns:p14="http://schemas.microsoft.com/office/powerpoint/2010/main" val="26461230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4197E0-BC37-204D-898D-7D5DD0C6C74E}" type="slidenum">
              <a:rPr lang="en-US"/>
              <a:pPr>
                <a:defRPr/>
              </a:pPr>
              <a:t>‹#›</a:t>
            </a:fld>
            <a:endParaRPr lang="en-US"/>
          </a:p>
        </p:txBody>
      </p:sp>
    </p:spTree>
    <p:extLst>
      <p:ext uri="{BB962C8B-B14F-4D97-AF65-F5344CB8AC3E}">
        <p14:creationId xmlns:p14="http://schemas.microsoft.com/office/powerpoint/2010/main" val="37216019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4DD0F51A-A7F2-1041-9A9D-B1360F699730}" type="slidenum">
              <a:rPr lang="en-US"/>
              <a:pPr>
                <a:defRPr/>
              </a:pPr>
              <a:t>‹#›</a:t>
            </a:fld>
            <a:endParaRPr lang="en-US"/>
          </a:p>
        </p:txBody>
      </p:sp>
    </p:spTree>
    <p:extLst>
      <p:ext uri="{BB962C8B-B14F-4D97-AF65-F5344CB8AC3E}">
        <p14:creationId xmlns:p14="http://schemas.microsoft.com/office/powerpoint/2010/main" val="15256357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03479B5-A6A7-C043-9449-74891659CBD0}" type="slidenum">
              <a:rPr lang="en-US"/>
              <a:pPr>
                <a:defRPr/>
              </a:pPr>
              <a:t>‹#›</a:t>
            </a:fld>
            <a:endParaRPr lang="en-US"/>
          </a:p>
        </p:txBody>
      </p:sp>
    </p:spTree>
    <p:extLst>
      <p:ext uri="{BB962C8B-B14F-4D97-AF65-F5344CB8AC3E}">
        <p14:creationId xmlns:p14="http://schemas.microsoft.com/office/powerpoint/2010/main" val="8104974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08AAB8E-1E81-1745-A170-BA44083180A7}" type="slidenum">
              <a:rPr lang="en-US"/>
              <a:pPr>
                <a:defRPr/>
              </a:pPr>
              <a:t>‹#›</a:t>
            </a:fld>
            <a:endParaRPr lang="en-US"/>
          </a:p>
        </p:txBody>
      </p:sp>
    </p:spTree>
    <p:extLst>
      <p:ext uri="{BB962C8B-B14F-4D97-AF65-F5344CB8AC3E}">
        <p14:creationId xmlns:p14="http://schemas.microsoft.com/office/powerpoint/2010/main" val="40471532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7507AF4-CCE7-CF45-9655-3598F03D0E64}" type="slidenum">
              <a:rPr lang="en-US"/>
              <a:pPr>
                <a:defRPr/>
              </a:pPr>
              <a:t>‹#›</a:t>
            </a:fld>
            <a:endParaRPr lang="en-US"/>
          </a:p>
        </p:txBody>
      </p:sp>
    </p:spTree>
    <p:extLst>
      <p:ext uri="{BB962C8B-B14F-4D97-AF65-F5344CB8AC3E}">
        <p14:creationId xmlns:p14="http://schemas.microsoft.com/office/powerpoint/2010/main" val="33757521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FAC369A-38DD-2C4A-8084-03FE4081FA5B}" type="slidenum">
              <a:rPr lang="en-US"/>
              <a:pPr>
                <a:defRPr/>
              </a:pPr>
              <a:t>‹#›</a:t>
            </a:fld>
            <a:endParaRPr lang="en-US"/>
          </a:p>
        </p:txBody>
      </p:sp>
    </p:spTree>
    <p:extLst>
      <p:ext uri="{BB962C8B-B14F-4D97-AF65-F5344CB8AC3E}">
        <p14:creationId xmlns:p14="http://schemas.microsoft.com/office/powerpoint/2010/main" val="17703651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A2CBAB1C-2BC9-DF44-AAD3-89C69BB65B8A}" type="slidenum">
              <a:rPr lang="nl-NL"/>
              <a:pPr>
                <a:defRPr/>
              </a:pPr>
              <a:t>‹#›</a:t>
            </a:fld>
            <a:endParaRPr lang="nl-NL"/>
          </a:p>
        </p:txBody>
      </p:sp>
    </p:spTree>
    <p:extLst>
      <p:ext uri="{BB962C8B-B14F-4D97-AF65-F5344CB8AC3E}">
        <p14:creationId xmlns:p14="http://schemas.microsoft.com/office/powerpoint/2010/main" val="25301020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C4C6A19-5BDD-164F-9FC2-E76A5E5EB677}" type="slidenum">
              <a:rPr lang="en-US" altLang="ja-JP"/>
              <a:pPr>
                <a:defRPr/>
              </a:pPr>
              <a:t>‹#›</a:t>
            </a:fld>
            <a:endParaRPr lang="en-US" altLang="ja-JP"/>
          </a:p>
        </p:txBody>
      </p:sp>
    </p:spTree>
    <p:extLst>
      <p:ext uri="{BB962C8B-B14F-4D97-AF65-F5344CB8AC3E}">
        <p14:creationId xmlns:p14="http://schemas.microsoft.com/office/powerpoint/2010/main" val="25882593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449FBF0-2F41-D846-A374-5F965234FAE9}" type="slidenum">
              <a:rPr lang="en-US" altLang="ja-JP"/>
              <a:pPr>
                <a:defRPr/>
              </a:pPr>
              <a:t>‹#›</a:t>
            </a:fld>
            <a:endParaRPr lang="en-US" altLang="ja-JP"/>
          </a:p>
        </p:txBody>
      </p:sp>
    </p:spTree>
    <p:extLst>
      <p:ext uri="{BB962C8B-B14F-4D97-AF65-F5344CB8AC3E}">
        <p14:creationId xmlns:p14="http://schemas.microsoft.com/office/powerpoint/2010/main" val="20451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0E36BD-CC25-6B4A-B745-73AE79623C7E}" type="slidenum">
              <a:rPr lang="en-US"/>
              <a:pPr>
                <a:defRPr/>
              </a:pPr>
              <a:t>‹#›</a:t>
            </a:fld>
            <a:endParaRPr lang="en-US"/>
          </a:p>
        </p:txBody>
      </p:sp>
    </p:spTree>
    <p:extLst>
      <p:ext uri="{BB962C8B-B14F-4D97-AF65-F5344CB8AC3E}">
        <p14:creationId xmlns:p14="http://schemas.microsoft.com/office/powerpoint/2010/main" val="24174918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550695B-D3FE-FF48-9C7A-F61B9A2104F0}" type="slidenum">
              <a:rPr lang="en-US" altLang="ja-JP"/>
              <a:pPr>
                <a:defRPr/>
              </a:pPr>
              <a:t>‹#›</a:t>
            </a:fld>
            <a:endParaRPr lang="en-US" altLang="ja-JP"/>
          </a:p>
        </p:txBody>
      </p:sp>
    </p:spTree>
    <p:extLst>
      <p:ext uri="{BB962C8B-B14F-4D97-AF65-F5344CB8AC3E}">
        <p14:creationId xmlns:p14="http://schemas.microsoft.com/office/powerpoint/2010/main" val="21488264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52F7F87D-A989-C043-ADB6-01461F775F3E}" type="slidenum">
              <a:rPr lang="en-US" altLang="ja-JP"/>
              <a:pPr>
                <a:defRPr/>
              </a:pPr>
              <a:t>‹#›</a:t>
            </a:fld>
            <a:endParaRPr lang="en-US" altLang="ja-JP"/>
          </a:p>
        </p:txBody>
      </p:sp>
    </p:spTree>
    <p:extLst>
      <p:ext uri="{BB962C8B-B14F-4D97-AF65-F5344CB8AC3E}">
        <p14:creationId xmlns:p14="http://schemas.microsoft.com/office/powerpoint/2010/main" val="11116826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67111EEB-05DE-D147-B0F5-AE1CA4841956}" type="slidenum">
              <a:rPr lang="en-US" altLang="ja-JP"/>
              <a:pPr>
                <a:defRPr/>
              </a:pPr>
              <a:t>‹#›</a:t>
            </a:fld>
            <a:endParaRPr lang="en-US" altLang="ja-JP"/>
          </a:p>
        </p:txBody>
      </p:sp>
    </p:spTree>
    <p:extLst>
      <p:ext uri="{BB962C8B-B14F-4D97-AF65-F5344CB8AC3E}">
        <p14:creationId xmlns:p14="http://schemas.microsoft.com/office/powerpoint/2010/main" val="33747303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5B0CA8CE-79ED-9441-9BDF-B411FCA10950}" type="slidenum">
              <a:rPr lang="en-US" altLang="ja-JP"/>
              <a:pPr>
                <a:defRPr/>
              </a:pPr>
              <a:t>‹#›</a:t>
            </a:fld>
            <a:endParaRPr lang="en-US" altLang="ja-JP"/>
          </a:p>
        </p:txBody>
      </p:sp>
    </p:spTree>
    <p:extLst>
      <p:ext uri="{BB962C8B-B14F-4D97-AF65-F5344CB8AC3E}">
        <p14:creationId xmlns:p14="http://schemas.microsoft.com/office/powerpoint/2010/main" val="9723497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561CCD9-3D8F-C740-8BA8-5E56B6996BA9}" type="slidenum">
              <a:rPr lang="en-US" altLang="ja-JP"/>
              <a:pPr>
                <a:defRPr/>
              </a:pPr>
              <a:t>‹#›</a:t>
            </a:fld>
            <a:endParaRPr lang="en-US" altLang="ja-JP"/>
          </a:p>
        </p:txBody>
      </p:sp>
    </p:spTree>
    <p:extLst>
      <p:ext uri="{BB962C8B-B14F-4D97-AF65-F5344CB8AC3E}">
        <p14:creationId xmlns:p14="http://schemas.microsoft.com/office/powerpoint/2010/main" val="19751235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726C2377-BB7D-DA4A-A8D5-A7A443651349}" type="slidenum">
              <a:rPr lang="en-US" altLang="ja-JP"/>
              <a:pPr>
                <a:defRPr/>
              </a:pPr>
              <a:t>‹#›</a:t>
            </a:fld>
            <a:endParaRPr lang="en-US" altLang="ja-JP"/>
          </a:p>
        </p:txBody>
      </p:sp>
    </p:spTree>
    <p:extLst>
      <p:ext uri="{BB962C8B-B14F-4D97-AF65-F5344CB8AC3E}">
        <p14:creationId xmlns:p14="http://schemas.microsoft.com/office/powerpoint/2010/main" val="12875151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B6CDDED-8D6B-FB44-B736-1DD09D5C923B}" type="slidenum">
              <a:rPr lang="en-US" altLang="ja-JP"/>
              <a:pPr>
                <a:defRPr/>
              </a:pPr>
              <a:t>‹#›</a:t>
            </a:fld>
            <a:endParaRPr lang="en-US" altLang="ja-JP"/>
          </a:p>
        </p:txBody>
      </p:sp>
    </p:spTree>
    <p:extLst>
      <p:ext uri="{BB962C8B-B14F-4D97-AF65-F5344CB8AC3E}">
        <p14:creationId xmlns:p14="http://schemas.microsoft.com/office/powerpoint/2010/main" val="35579026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1EEDE476-3194-8E42-A318-4A2640ED2B34}" type="slidenum">
              <a:rPr lang="en-US" altLang="ja-JP"/>
              <a:pPr>
                <a:defRPr/>
              </a:pPr>
              <a:t>‹#›</a:t>
            </a:fld>
            <a:endParaRPr lang="en-US" altLang="ja-JP"/>
          </a:p>
        </p:txBody>
      </p:sp>
    </p:spTree>
    <p:extLst>
      <p:ext uri="{BB962C8B-B14F-4D97-AF65-F5344CB8AC3E}">
        <p14:creationId xmlns:p14="http://schemas.microsoft.com/office/powerpoint/2010/main" val="16780205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5051DA6-0B42-CF4F-A8F2-6DFE5C1CBBFB}" type="slidenum">
              <a:rPr lang="en-US" altLang="ja-JP"/>
              <a:pPr>
                <a:defRPr/>
              </a:pPr>
              <a:t>‹#›</a:t>
            </a:fld>
            <a:endParaRPr lang="en-US" altLang="ja-JP"/>
          </a:p>
        </p:txBody>
      </p:sp>
    </p:spTree>
    <p:extLst>
      <p:ext uri="{BB962C8B-B14F-4D97-AF65-F5344CB8AC3E}">
        <p14:creationId xmlns:p14="http://schemas.microsoft.com/office/powerpoint/2010/main" val="8580073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233A9F1C-CA89-AF46-9B32-B4E5C646AB39}" type="slidenum">
              <a:rPr lang="en-US" altLang="ja-JP"/>
              <a:pPr>
                <a:defRPr/>
              </a:pPr>
              <a:t>‹#›</a:t>
            </a:fld>
            <a:endParaRPr lang="en-US" altLang="ja-JP"/>
          </a:p>
        </p:txBody>
      </p:sp>
    </p:spTree>
    <p:extLst>
      <p:ext uri="{BB962C8B-B14F-4D97-AF65-F5344CB8AC3E}">
        <p14:creationId xmlns:p14="http://schemas.microsoft.com/office/powerpoint/2010/main" val="2574164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08D217A-A155-3848-BC70-49CE9541F1E8}" type="slidenum">
              <a:rPr lang="en-US"/>
              <a:pPr>
                <a:defRPr/>
              </a:pPr>
              <a:t>‹#›</a:t>
            </a:fld>
            <a:endParaRPr lang="en-US"/>
          </a:p>
        </p:txBody>
      </p:sp>
    </p:spTree>
    <p:extLst>
      <p:ext uri="{BB962C8B-B14F-4D97-AF65-F5344CB8AC3E}">
        <p14:creationId xmlns:p14="http://schemas.microsoft.com/office/powerpoint/2010/main" val="35829401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B3C8C75-B10C-3747-888E-5211721C71AC}" type="slidenum">
              <a:rPr lang="en-US" altLang="ja-JP"/>
              <a:pPr>
                <a:defRPr/>
              </a:pPr>
              <a:t>‹#›</a:t>
            </a:fld>
            <a:endParaRPr lang="en-US" altLang="ja-JP"/>
          </a:p>
        </p:txBody>
      </p:sp>
    </p:spTree>
    <p:extLst>
      <p:ext uri="{BB962C8B-B14F-4D97-AF65-F5344CB8AC3E}">
        <p14:creationId xmlns:p14="http://schemas.microsoft.com/office/powerpoint/2010/main" val="35025418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FF325DA7-1CEC-C546-9547-67D746D70BFE}" type="slidenum">
              <a:rPr lang="en-US" altLang="ja-JP"/>
              <a:pPr>
                <a:defRPr/>
              </a:pPr>
              <a:t>‹#›</a:t>
            </a:fld>
            <a:endParaRPr lang="en-US" altLang="ja-JP"/>
          </a:p>
        </p:txBody>
      </p:sp>
    </p:spTree>
    <p:extLst>
      <p:ext uri="{BB962C8B-B14F-4D97-AF65-F5344CB8AC3E}">
        <p14:creationId xmlns:p14="http://schemas.microsoft.com/office/powerpoint/2010/main" val="13731484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FFD7327B-0665-2E41-9100-698441C1C430}" type="slidenum">
              <a:rPr lang="en-US" altLang="ja-JP"/>
              <a:pPr>
                <a:defRPr/>
              </a:pPr>
              <a:t>‹#›</a:t>
            </a:fld>
            <a:endParaRPr lang="en-US" altLang="ja-JP"/>
          </a:p>
        </p:txBody>
      </p:sp>
    </p:spTree>
    <p:extLst>
      <p:ext uri="{BB962C8B-B14F-4D97-AF65-F5344CB8AC3E}">
        <p14:creationId xmlns:p14="http://schemas.microsoft.com/office/powerpoint/2010/main" val="36267797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FF346ACC-7542-AB44-B2EB-20F76F80006B}" type="slidenum">
              <a:rPr lang="en-US" altLang="ja-JP"/>
              <a:pPr>
                <a:defRPr/>
              </a:pPr>
              <a:t>‹#›</a:t>
            </a:fld>
            <a:endParaRPr lang="en-US" altLang="ja-JP"/>
          </a:p>
        </p:txBody>
      </p:sp>
    </p:spTree>
    <p:extLst>
      <p:ext uri="{BB962C8B-B14F-4D97-AF65-F5344CB8AC3E}">
        <p14:creationId xmlns:p14="http://schemas.microsoft.com/office/powerpoint/2010/main" val="39697632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F5941DDF-79DD-1A45-91DB-95B216AABF95}" type="slidenum">
              <a:rPr lang="en-US" altLang="ja-JP"/>
              <a:pPr>
                <a:defRPr/>
              </a:pPr>
              <a:t>‹#›</a:t>
            </a:fld>
            <a:endParaRPr lang="en-US" altLang="ja-JP"/>
          </a:p>
        </p:txBody>
      </p:sp>
    </p:spTree>
    <p:extLst>
      <p:ext uri="{BB962C8B-B14F-4D97-AF65-F5344CB8AC3E}">
        <p14:creationId xmlns:p14="http://schemas.microsoft.com/office/powerpoint/2010/main" val="14863012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33A8C5F9-3DE4-9E47-A5A9-EC7D04D03470}" type="slidenum">
              <a:rPr lang="en-US" altLang="ja-JP"/>
              <a:pPr>
                <a:defRPr/>
              </a:pPr>
              <a:t>‹#›</a:t>
            </a:fld>
            <a:endParaRPr lang="en-US" altLang="ja-JP"/>
          </a:p>
        </p:txBody>
      </p:sp>
    </p:spTree>
    <p:extLst>
      <p:ext uri="{BB962C8B-B14F-4D97-AF65-F5344CB8AC3E}">
        <p14:creationId xmlns:p14="http://schemas.microsoft.com/office/powerpoint/2010/main" val="12649312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38E248A-7437-6C4A-9D6D-489CAA6C7435}" type="slidenum">
              <a:rPr lang="en-US" altLang="ja-JP"/>
              <a:pPr>
                <a:defRPr/>
              </a:pPr>
              <a:t>‹#›</a:t>
            </a:fld>
            <a:endParaRPr lang="en-US" altLang="ja-JP"/>
          </a:p>
        </p:txBody>
      </p:sp>
    </p:spTree>
    <p:extLst>
      <p:ext uri="{BB962C8B-B14F-4D97-AF65-F5344CB8AC3E}">
        <p14:creationId xmlns:p14="http://schemas.microsoft.com/office/powerpoint/2010/main" val="20825824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C60971B0-1217-294F-A1E9-56B4C5580179}" type="slidenum">
              <a:rPr lang="en-US" altLang="ja-JP"/>
              <a:pPr>
                <a:defRPr/>
              </a:pPr>
              <a:t>‹#›</a:t>
            </a:fld>
            <a:endParaRPr lang="en-US" altLang="ja-JP"/>
          </a:p>
        </p:txBody>
      </p:sp>
    </p:spTree>
    <p:extLst>
      <p:ext uri="{BB962C8B-B14F-4D97-AF65-F5344CB8AC3E}">
        <p14:creationId xmlns:p14="http://schemas.microsoft.com/office/powerpoint/2010/main" val="12805441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F8FE6413-FE99-ED47-AF98-DC14897EB18F}" type="slidenum">
              <a:rPr lang="en-US" altLang="ja-JP"/>
              <a:pPr>
                <a:defRPr/>
              </a:pPr>
              <a:t>‹#›</a:t>
            </a:fld>
            <a:endParaRPr lang="en-US" altLang="ja-JP"/>
          </a:p>
        </p:txBody>
      </p:sp>
    </p:spTree>
    <p:extLst>
      <p:ext uri="{BB962C8B-B14F-4D97-AF65-F5344CB8AC3E}">
        <p14:creationId xmlns:p14="http://schemas.microsoft.com/office/powerpoint/2010/main" val="16696220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8B067516-C6C5-3D44-9455-910CA5F1B2D8}" type="slidenum">
              <a:rPr lang="en-US" altLang="ja-JP"/>
              <a:pPr>
                <a:defRPr/>
              </a:pPr>
              <a:t>‹#›</a:t>
            </a:fld>
            <a:endParaRPr lang="en-US" altLang="ja-JP"/>
          </a:p>
        </p:txBody>
      </p:sp>
    </p:spTree>
    <p:extLst>
      <p:ext uri="{BB962C8B-B14F-4D97-AF65-F5344CB8AC3E}">
        <p14:creationId xmlns:p14="http://schemas.microsoft.com/office/powerpoint/2010/main" val="3925751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865F84-0A4C-A54F-B10E-B109BBF46A53}" type="slidenum">
              <a:rPr lang="en-US"/>
              <a:pPr>
                <a:defRPr/>
              </a:pPr>
              <a:t>‹#›</a:t>
            </a:fld>
            <a:endParaRPr lang="en-US"/>
          </a:p>
        </p:txBody>
      </p:sp>
    </p:spTree>
    <p:extLst>
      <p:ext uri="{BB962C8B-B14F-4D97-AF65-F5344CB8AC3E}">
        <p14:creationId xmlns:p14="http://schemas.microsoft.com/office/powerpoint/2010/main" val="3345446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765F1D-2512-2D40-9383-78DA237DE7FA}" type="slidenum">
              <a:rPr lang="en-US"/>
              <a:pPr>
                <a:defRPr/>
              </a:pPr>
              <a:t>‹#›</a:t>
            </a:fld>
            <a:endParaRPr lang="en-US"/>
          </a:p>
        </p:txBody>
      </p:sp>
    </p:spTree>
    <p:extLst>
      <p:ext uri="{BB962C8B-B14F-4D97-AF65-F5344CB8AC3E}">
        <p14:creationId xmlns:p14="http://schemas.microsoft.com/office/powerpoint/2010/main" val="2822358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1A2C0-3B93-0A4A-8C9B-09E77D71BBFD}" type="slidenum">
              <a:rPr lang="en-US"/>
              <a:pPr>
                <a:defRPr/>
              </a:pPr>
              <a:t>‹#›</a:t>
            </a:fld>
            <a:endParaRPr lang="en-US"/>
          </a:p>
        </p:txBody>
      </p:sp>
    </p:spTree>
    <p:extLst>
      <p:ext uri="{BB962C8B-B14F-4D97-AF65-F5344CB8AC3E}">
        <p14:creationId xmlns:p14="http://schemas.microsoft.com/office/powerpoint/2010/main" val="137254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04C4332-87A3-3B4B-BBC9-319B320CFEC8}" type="slidenum">
              <a:rPr lang="en-US" altLang="ja-JP"/>
              <a:pPr>
                <a:defRPr/>
              </a:pPr>
              <a:t>‹#›</a:t>
            </a:fld>
            <a:endParaRPr lang="en-US" altLang="ja-JP"/>
          </a:p>
        </p:txBody>
      </p:sp>
    </p:spTree>
    <p:extLst>
      <p:ext uri="{BB962C8B-B14F-4D97-AF65-F5344CB8AC3E}">
        <p14:creationId xmlns:p14="http://schemas.microsoft.com/office/powerpoint/2010/main" val="79396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D548E-1439-6946-A2E1-2684B288A2BD}" type="slidenum">
              <a:rPr lang="en-US"/>
              <a:pPr>
                <a:defRPr/>
              </a:pPr>
              <a:t>‹#›</a:t>
            </a:fld>
            <a:endParaRPr lang="en-US"/>
          </a:p>
        </p:txBody>
      </p:sp>
    </p:spTree>
    <p:extLst>
      <p:ext uri="{BB962C8B-B14F-4D97-AF65-F5344CB8AC3E}">
        <p14:creationId xmlns:p14="http://schemas.microsoft.com/office/powerpoint/2010/main" val="344672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8A34C8-FC15-4C42-BEEB-A3F411A7ABA0}" type="slidenum">
              <a:rPr lang="en-US"/>
              <a:pPr>
                <a:defRPr/>
              </a:pPr>
              <a:t>‹#›</a:t>
            </a:fld>
            <a:endParaRPr lang="en-US"/>
          </a:p>
        </p:txBody>
      </p:sp>
    </p:spTree>
    <p:extLst>
      <p:ext uri="{BB962C8B-B14F-4D97-AF65-F5344CB8AC3E}">
        <p14:creationId xmlns:p14="http://schemas.microsoft.com/office/powerpoint/2010/main" val="173848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53171-367E-E140-A89C-5501C07E8D52}" type="slidenum">
              <a:rPr lang="en-US"/>
              <a:pPr>
                <a:defRPr/>
              </a:pPr>
              <a:t>‹#›</a:t>
            </a:fld>
            <a:endParaRPr lang="en-US"/>
          </a:p>
        </p:txBody>
      </p:sp>
    </p:spTree>
    <p:extLst>
      <p:ext uri="{BB962C8B-B14F-4D97-AF65-F5344CB8AC3E}">
        <p14:creationId xmlns:p14="http://schemas.microsoft.com/office/powerpoint/2010/main" val="2630159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9CA10E-A70D-A04E-84B4-E43D7D8EEFC8}" type="slidenum">
              <a:rPr lang="en-US"/>
              <a:pPr>
                <a:defRPr/>
              </a:pPr>
              <a:t>‹#›</a:t>
            </a:fld>
            <a:endParaRPr lang="en-US"/>
          </a:p>
        </p:txBody>
      </p:sp>
    </p:spTree>
    <p:extLst>
      <p:ext uri="{BB962C8B-B14F-4D97-AF65-F5344CB8AC3E}">
        <p14:creationId xmlns:p14="http://schemas.microsoft.com/office/powerpoint/2010/main" val="2436706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39995AF-6E16-D143-8E05-FE9C71B9150E}" type="slidenum">
              <a:rPr lang="en-US"/>
              <a:pPr>
                <a:defRPr/>
              </a:pPr>
              <a:t>‹#›</a:t>
            </a:fld>
            <a:endParaRPr lang="en-US"/>
          </a:p>
        </p:txBody>
      </p:sp>
    </p:spTree>
    <p:extLst>
      <p:ext uri="{BB962C8B-B14F-4D97-AF65-F5344CB8AC3E}">
        <p14:creationId xmlns:p14="http://schemas.microsoft.com/office/powerpoint/2010/main" val="2500107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21A496-27C9-0847-95EA-EFE2F764A6A5}" type="slidenum">
              <a:rPr lang="en-US"/>
              <a:pPr>
                <a:defRPr/>
              </a:pPr>
              <a:t>‹#›</a:t>
            </a:fld>
            <a:endParaRPr lang="en-US"/>
          </a:p>
        </p:txBody>
      </p:sp>
    </p:spTree>
    <p:extLst>
      <p:ext uri="{BB962C8B-B14F-4D97-AF65-F5344CB8AC3E}">
        <p14:creationId xmlns:p14="http://schemas.microsoft.com/office/powerpoint/2010/main" val="244056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D9E9AA0-1D28-2B43-9110-0198E4B327E3}" type="slidenum">
              <a:rPr lang="en-US"/>
              <a:pPr>
                <a:defRPr/>
              </a:pPr>
              <a:t>‹#›</a:t>
            </a:fld>
            <a:endParaRPr lang="en-US"/>
          </a:p>
        </p:txBody>
      </p:sp>
    </p:spTree>
    <p:extLst>
      <p:ext uri="{BB962C8B-B14F-4D97-AF65-F5344CB8AC3E}">
        <p14:creationId xmlns:p14="http://schemas.microsoft.com/office/powerpoint/2010/main" val="3449605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89AA0E9-8754-7E4E-8C23-81D5CE095498}" type="slidenum">
              <a:rPr lang="en-US"/>
              <a:pPr>
                <a:defRPr/>
              </a:pPr>
              <a:t>‹#›</a:t>
            </a:fld>
            <a:endParaRPr lang="en-US"/>
          </a:p>
        </p:txBody>
      </p:sp>
    </p:spTree>
    <p:extLst>
      <p:ext uri="{BB962C8B-B14F-4D97-AF65-F5344CB8AC3E}">
        <p14:creationId xmlns:p14="http://schemas.microsoft.com/office/powerpoint/2010/main" val="4201806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C71D0A8-17A8-584B-9088-62621938393A}" type="slidenum">
              <a:rPr lang="en-US"/>
              <a:pPr>
                <a:defRPr/>
              </a:pPr>
              <a:t>‹#›</a:t>
            </a:fld>
            <a:endParaRPr lang="en-US"/>
          </a:p>
        </p:txBody>
      </p:sp>
    </p:spTree>
    <p:extLst>
      <p:ext uri="{BB962C8B-B14F-4D97-AF65-F5344CB8AC3E}">
        <p14:creationId xmlns:p14="http://schemas.microsoft.com/office/powerpoint/2010/main" val="1435451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C607BED5-6795-5649-B2AB-80FE6291F8A1}" type="slidenum">
              <a:rPr lang="en-US"/>
              <a:pPr>
                <a:defRPr/>
              </a:pPr>
              <a:t>‹#›</a:t>
            </a:fld>
            <a:endParaRPr lang="en-US"/>
          </a:p>
        </p:txBody>
      </p:sp>
    </p:spTree>
    <p:extLst>
      <p:ext uri="{BB962C8B-B14F-4D97-AF65-F5344CB8AC3E}">
        <p14:creationId xmlns:p14="http://schemas.microsoft.com/office/powerpoint/2010/main" val="163404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71BBEC9-A4AD-4D4F-9C27-2756179E12C2}" type="slidenum">
              <a:rPr lang="en-US" altLang="ja-JP"/>
              <a:pPr>
                <a:defRPr/>
              </a:pPr>
              <a:t>‹#›</a:t>
            </a:fld>
            <a:endParaRPr lang="en-US" altLang="ja-JP"/>
          </a:p>
        </p:txBody>
      </p:sp>
    </p:spTree>
    <p:extLst>
      <p:ext uri="{BB962C8B-B14F-4D97-AF65-F5344CB8AC3E}">
        <p14:creationId xmlns:p14="http://schemas.microsoft.com/office/powerpoint/2010/main" val="593810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46C8D73-30C0-4C47-B1F5-C5BB16A05CC9}" type="slidenum">
              <a:rPr lang="en-US"/>
              <a:pPr>
                <a:defRPr/>
              </a:pPr>
              <a:t>‹#›</a:t>
            </a:fld>
            <a:endParaRPr lang="en-US"/>
          </a:p>
        </p:txBody>
      </p:sp>
    </p:spTree>
    <p:extLst>
      <p:ext uri="{BB962C8B-B14F-4D97-AF65-F5344CB8AC3E}">
        <p14:creationId xmlns:p14="http://schemas.microsoft.com/office/powerpoint/2010/main" val="2062275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1F455B7-DF03-764E-8917-E19F526796D6}" type="slidenum">
              <a:rPr lang="en-US"/>
              <a:pPr>
                <a:defRPr/>
              </a:pPr>
              <a:t>‹#›</a:t>
            </a:fld>
            <a:endParaRPr lang="en-US"/>
          </a:p>
        </p:txBody>
      </p:sp>
    </p:spTree>
    <p:extLst>
      <p:ext uri="{BB962C8B-B14F-4D97-AF65-F5344CB8AC3E}">
        <p14:creationId xmlns:p14="http://schemas.microsoft.com/office/powerpoint/2010/main" val="4066290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87FB94C-6010-4646-BD45-92CDB3369723}" type="slidenum">
              <a:rPr lang="en-US"/>
              <a:pPr>
                <a:defRPr/>
              </a:pPr>
              <a:t>‹#›</a:t>
            </a:fld>
            <a:endParaRPr lang="en-US"/>
          </a:p>
        </p:txBody>
      </p:sp>
    </p:spTree>
    <p:extLst>
      <p:ext uri="{BB962C8B-B14F-4D97-AF65-F5344CB8AC3E}">
        <p14:creationId xmlns:p14="http://schemas.microsoft.com/office/powerpoint/2010/main" val="1596632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E5695DD-8781-0C41-8301-A32A3ACD851F}" type="slidenum">
              <a:rPr lang="en-US"/>
              <a:pPr>
                <a:defRPr/>
              </a:pPr>
              <a:t>‹#›</a:t>
            </a:fld>
            <a:endParaRPr lang="en-US"/>
          </a:p>
        </p:txBody>
      </p:sp>
    </p:spTree>
    <p:extLst>
      <p:ext uri="{BB962C8B-B14F-4D97-AF65-F5344CB8AC3E}">
        <p14:creationId xmlns:p14="http://schemas.microsoft.com/office/powerpoint/2010/main" val="603390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A24910F-0533-BD40-976D-E94EB64379CA}" type="datetime1">
              <a:rPr lang="en-US"/>
              <a:pPr>
                <a:defRPr/>
              </a:pPr>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011D96-3A1B-324C-BAFB-8A4C94A126A6}" type="slidenum">
              <a:rPr lang="en-US"/>
              <a:pPr>
                <a:defRPr/>
              </a:pPr>
              <a:t>‹#›</a:t>
            </a:fld>
            <a:endParaRPr lang="en-US"/>
          </a:p>
        </p:txBody>
      </p:sp>
    </p:spTree>
    <p:extLst>
      <p:ext uri="{BB962C8B-B14F-4D97-AF65-F5344CB8AC3E}">
        <p14:creationId xmlns:p14="http://schemas.microsoft.com/office/powerpoint/2010/main" val="1434368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04FEB31-D10D-C144-8395-1CD547B12291}" type="datetime1">
              <a:rPr lang="en-US"/>
              <a:pPr>
                <a:defRPr/>
              </a:pPr>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AA41D-7DE7-5E4B-B0A1-865E75B3C9CD}" type="slidenum">
              <a:rPr lang="en-US"/>
              <a:pPr>
                <a:defRPr/>
              </a:pPr>
              <a:t>‹#›</a:t>
            </a:fld>
            <a:endParaRPr lang="en-US"/>
          </a:p>
        </p:txBody>
      </p:sp>
    </p:spTree>
    <p:extLst>
      <p:ext uri="{BB962C8B-B14F-4D97-AF65-F5344CB8AC3E}">
        <p14:creationId xmlns:p14="http://schemas.microsoft.com/office/powerpoint/2010/main" val="2679353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0D2170D-0235-5047-BEC7-2EAD570A2195}" type="datetime1">
              <a:rPr lang="en-US"/>
              <a:pPr>
                <a:defRPr/>
              </a:pPr>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F1DE4A-C3F4-E147-94E3-492BE67F0F4B}" type="slidenum">
              <a:rPr lang="en-US"/>
              <a:pPr>
                <a:defRPr/>
              </a:pPr>
              <a:t>‹#›</a:t>
            </a:fld>
            <a:endParaRPr lang="en-US"/>
          </a:p>
        </p:txBody>
      </p:sp>
    </p:spTree>
    <p:extLst>
      <p:ext uri="{BB962C8B-B14F-4D97-AF65-F5344CB8AC3E}">
        <p14:creationId xmlns:p14="http://schemas.microsoft.com/office/powerpoint/2010/main" val="3324685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D458674-26DC-0845-96FA-3CDA3E670BE4}" type="datetime1">
              <a:rPr lang="en-US"/>
              <a:pPr>
                <a:defRPr/>
              </a:pPr>
              <a:t>9/26/18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F34D19-34F4-544C-92F0-92A3543B598F}" type="slidenum">
              <a:rPr lang="en-US"/>
              <a:pPr>
                <a:defRPr/>
              </a:pPr>
              <a:t>‹#›</a:t>
            </a:fld>
            <a:endParaRPr lang="en-US"/>
          </a:p>
        </p:txBody>
      </p:sp>
    </p:spTree>
    <p:extLst>
      <p:ext uri="{BB962C8B-B14F-4D97-AF65-F5344CB8AC3E}">
        <p14:creationId xmlns:p14="http://schemas.microsoft.com/office/powerpoint/2010/main" val="2189847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FF134C8-0772-4942-B9B7-A29A6550E6E3}" type="datetime1">
              <a:rPr lang="en-US"/>
              <a:pPr>
                <a:defRPr/>
              </a:pPr>
              <a:t>9/26/18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2D5A48-9130-E94D-AC5F-25D5CAB71F0B}" type="slidenum">
              <a:rPr lang="en-US"/>
              <a:pPr>
                <a:defRPr/>
              </a:pPr>
              <a:t>‹#›</a:t>
            </a:fld>
            <a:endParaRPr lang="en-US"/>
          </a:p>
        </p:txBody>
      </p:sp>
    </p:spTree>
    <p:extLst>
      <p:ext uri="{BB962C8B-B14F-4D97-AF65-F5344CB8AC3E}">
        <p14:creationId xmlns:p14="http://schemas.microsoft.com/office/powerpoint/2010/main" val="3548399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9A786F1F-50D2-9C42-8729-052E353DC8EB}" type="datetime1">
              <a:rPr lang="en-US"/>
              <a:pPr>
                <a:defRPr/>
              </a:pPr>
              <a:t>9/26/18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F8BC75-9491-344D-B135-8216AD0A1F2F}" type="slidenum">
              <a:rPr lang="en-US"/>
              <a:pPr>
                <a:defRPr/>
              </a:pPr>
              <a:t>‹#›</a:t>
            </a:fld>
            <a:endParaRPr lang="en-US"/>
          </a:p>
        </p:txBody>
      </p:sp>
    </p:spTree>
    <p:extLst>
      <p:ext uri="{BB962C8B-B14F-4D97-AF65-F5344CB8AC3E}">
        <p14:creationId xmlns:p14="http://schemas.microsoft.com/office/powerpoint/2010/main" val="47240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B8D4816F-1904-154A-AB6A-B1136D8DA185}" type="slidenum">
              <a:rPr lang="en-US" altLang="ja-JP"/>
              <a:pPr>
                <a:defRPr/>
              </a:pPr>
              <a:t>‹#›</a:t>
            </a:fld>
            <a:endParaRPr lang="en-US" altLang="ja-JP"/>
          </a:p>
        </p:txBody>
      </p:sp>
    </p:spTree>
    <p:extLst>
      <p:ext uri="{BB962C8B-B14F-4D97-AF65-F5344CB8AC3E}">
        <p14:creationId xmlns:p14="http://schemas.microsoft.com/office/powerpoint/2010/main" val="3945719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7644E73-065B-754D-BD40-126D54EC6532}" type="datetime1">
              <a:rPr lang="en-US"/>
              <a:pPr>
                <a:defRPr/>
              </a:pPr>
              <a:t>9/26/18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500352-271C-EB44-9D09-0DD333908C6E}" type="slidenum">
              <a:rPr lang="en-US"/>
              <a:pPr>
                <a:defRPr/>
              </a:pPr>
              <a:t>‹#›</a:t>
            </a:fld>
            <a:endParaRPr lang="en-US"/>
          </a:p>
        </p:txBody>
      </p:sp>
    </p:spTree>
    <p:extLst>
      <p:ext uri="{BB962C8B-B14F-4D97-AF65-F5344CB8AC3E}">
        <p14:creationId xmlns:p14="http://schemas.microsoft.com/office/powerpoint/2010/main" val="1869092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2D057C3-A360-4141-B7C9-DE030DF4DDE6}" type="datetime1">
              <a:rPr lang="en-US"/>
              <a:pPr>
                <a:defRPr/>
              </a:pPr>
              <a:t>9/26/18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7AE2EA-123B-1141-A8C6-7E8D4E819BBB}" type="slidenum">
              <a:rPr lang="en-US"/>
              <a:pPr>
                <a:defRPr/>
              </a:pPr>
              <a:t>‹#›</a:t>
            </a:fld>
            <a:endParaRPr lang="en-US"/>
          </a:p>
        </p:txBody>
      </p:sp>
    </p:spTree>
    <p:extLst>
      <p:ext uri="{BB962C8B-B14F-4D97-AF65-F5344CB8AC3E}">
        <p14:creationId xmlns:p14="http://schemas.microsoft.com/office/powerpoint/2010/main" val="2466545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25D1D8F-7E00-AE4B-AF8A-26E68F556457}" type="datetime1">
              <a:rPr lang="en-US"/>
              <a:pPr>
                <a:defRPr/>
              </a:pPr>
              <a:t>9/26/18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E0759-B79C-DD41-ACAC-66F781104012}" type="slidenum">
              <a:rPr lang="en-US"/>
              <a:pPr>
                <a:defRPr/>
              </a:pPr>
              <a:t>‹#›</a:t>
            </a:fld>
            <a:endParaRPr lang="en-US"/>
          </a:p>
        </p:txBody>
      </p:sp>
    </p:spTree>
    <p:extLst>
      <p:ext uri="{BB962C8B-B14F-4D97-AF65-F5344CB8AC3E}">
        <p14:creationId xmlns:p14="http://schemas.microsoft.com/office/powerpoint/2010/main" val="1775525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FFA0429-D991-D94A-BD17-3A8671B8E08A}" type="datetime1">
              <a:rPr lang="en-US"/>
              <a:pPr>
                <a:defRPr/>
              </a:pPr>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8F0950-CA57-5F4F-9E32-D58AF34ABA2E}" type="slidenum">
              <a:rPr lang="en-US"/>
              <a:pPr>
                <a:defRPr/>
              </a:pPr>
              <a:t>‹#›</a:t>
            </a:fld>
            <a:endParaRPr lang="en-US"/>
          </a:p>
        </p:txBody>
      </p:sp>
    </p:spTree>
    <p:extLst>
      <p:ext uri="{BB962C8B-B14F-4D97-AF65-F5344CB8AC3E}">
        <p14:creationId xmlns:p14="http://schemas.microsoft.com/office/powerpoint/2010/main" val="4225150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09823B1-34B9-9F4A-A04D-058EA7F9F62E}" type="datetime1">
              <a:rPr lang="en-US"/>
              <a:pPr>
                <a:defRPr/>
              </a:pPr>
              <a:t>9/26/18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333520-0105-5B41-A6D3-BAD3084D44CA}" type="slidenum">
              <a:rPr lang="en-US"/>
              <a:pPr>
                <a:defRPr/>
              </a:pPr>
              <a:t>‹#›</a:t>
            </a:fld>
            <a:endParaRPr lang="en-US"/>
          </a:p>
        </p:txBody>
      </p:sp>
    </p:spTree>
    <p:extLst>
      <p:ext uri="{BB962C8B-B14F-4D97-AF65-F5344CB8AC3E}">
        <p14:creationId xmlns:p14="http://schemas.microsoft.com/office/powerpoint/2010/main" val="3310652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3898BE1-2938-B541-8AD3-53CE23024A68}" type="slidenum">
              <a:rPr lang="en-US"/>
              <a:pPr>
                <a:defRPr/>
              </a:pPr>
              <a:t>‹#›</a:t>
            </a:fld>
            <a:endParaRPr lang="en-US"/>
          </a:p>
        </p:txBody>
      </p:sp>
    </p:spTree>
    <p:extLst>
      <p:ext uri="{BB962C8B-B14F-4D97-AF65-F5344CB8AC3E}">
        <p14:creationId xmlns:p14="http://schemas.microsoft.com/office/powerpoint/2010/main" val="1457534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6161552-81EE-6645-B2E1-48F8F7109E13}" type="slidenum">
              <a:rPr lang="en-US"/>
              <a:pPr>
                <a:defRPr/>
              </a:pPr>
              <a:t>‹#›</a:t>
            </a:fld>
            <a:endParaRPr lang="en-US"/>
          </a:p>
        </p:txBody>
      </p:sp>
    </p:spTree>
    <p:extLst>
      <p:ext uri="{BB962C8B-B14F-4D97-AF65-F5344CB8AC3E}">
        <p14:creationId xmlns:p14="http://schemas.microsoft.com/office/powerpoint/2010/main" val="3997464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727CD17-2319-1F47-87D5-9EDD9FB05C38}" type="slidenum">
              <a:rPr lang="en-US"/>
              <a:pPr>
                <a:defRPr/>
              </a:pPr>
              <a:t>‹#›</a:t>
            </a:fld>
            <a:endParaRPr lang="en-US"/>
          </a:p>
        </p:txBody>
      </p:sp>
    </p:spTree>
    <p:extLst>
      <p:ext uri="{BB962C8B-B14F-4D97-AF65-F5344CB8AC3E}">
        <p14:creationId xmlns:p14="http://schemas.microsoft.com/office/powerpoint/2010/main" val="3451408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1D06140-4578-6F41-B6C6-F2225F5F9BD8}" type="slidenum">
              <a:rPr lang="en-US"/>
              <a:pPr>
                <a:defRPr/>
              </a:pPr>
              <a:t>‹#›</a:t>
            </a:fld>
            <a:endParaRPr lang="en-US"/>
          </a:p>
        </p:txBody>
      </p:sp>
    </p:spTree>
    <p:extLst>
      <p:ext uri="{BB962C8B-B14F-4D97-AF65-F5344CB8AC3E}">
        <p14:creationId xmlns:p14="http://schemas.microsoft.com/office/powerpoint/2010/main" val="262995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5E89B57-C50D-B24A-AD02-D0A4092BEA28}" type="slidenum">
              <a:rPr lang="en-US"/>
              <a:pPr>
                <a:defRPr/>
              </a:pPr>
              <a:t>‹#›</a:t>
            </a:fld>
            <a:endParaRPr lang="en-US"/>
          </a:p>
        </p:txBody>
      </p:sp>
    </p:spTree>
    <p:extLst>
      <p:ext uri="{BB962C8B-B14F-4D97-AF65-F5344CB8AC3E}">
        <p14:creationId xmlns:p14="http://schemas.microsoft.com/office/powerpoint/2010/main" val="360313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4EE0E6B0-06ED-A14E-8676-AEFD6F6E43FB}" type="slidenum">
              <a:rPr lang="en-US" altLang="ja-JP"/>
              <a:pPr>
                <a:defRPr/>
              </a:pPr>
              <a:t>‹#›</a:t>
            </a:fld>
            <a:endParaRPr lang="en-US" altLang="ja-JP"/>
          </a:p>
        </p:txBody>
      </p:sp>
    </p:spTree>
    <p:extLst>
      <p:ext uri="{BB962C8B-B14F-4D97-AF65-F5344CB8AC3E}">
        <p14:creationId xmlns:p14="http://schemas.microsoft.com/office/powerpoint/2010/main" val="3443819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1AB28C9-1A5B-4A4E-9C90-7B2DA2E95BFC}" type="slidenum">
              <a:rPr lang="en-US"/>
              <a:pPr>
                <a:defRPr/>
              </a:pPr>
              <a:t>‹#›</a:t>
            </a:fld>
            <a:endParaRPr lang="en-US"/>
          </a:p>
        </p:txBody>
      </p:sp>
    </p:spTree>
    <p:extLst>
      <p:ext uri="{BB962C8B-B14F-4D97-AF65-F5344CB8AC3E}">
        <p14:creationId xmlns:p14="http://schemas.microsoft.com/office/powerpoint/2010/main" val="541021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4EBF8CCA-3DA8-FB48-B503-EAC78F1F8EDE}" type="slidenum">
              <a:rPr lang="en-US"/>
              <a:pPr>
                <a:defRPr/>
              </a:pPr>
              <a:t>‹#›</a:t>
            </a:fld>
            <a:endParaRPr lang="en-US"/>
          </a:p>
        </p:txBody>
      </p:sp>
    </p:spTree>
    <p:extLst>
      <p:ext uri="{BB962C8B-B14F-4D97-AF65-F5344CB8AC3E}">
        <p14:creationId xmlns:p14="http://schemas.microsoft.com/office/powerpoint/2010/main" val="2995588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7C956CD-D222-1246-AF23-3DBDEC2DAD5F}" type="slidenum">
              <a:rPr lang="en-US"/>
              <a:pPr>
                <a:defRPr/>
              </a:pPr>
              <a:t>‹#›</a:t>
            </a:fld>
            <a:endParaRPr lang="en-US"/>
          </a:p>
        </p:txBody>
      </p:sp>
    </p:spTree>
    <p:extLst>
      <p:ext uri="{BB962C8B-B14F-4D97-AF65-F5344CB8AC3E}">
        <p14:creationId xmlns:p14="http://schemas.microsoft.com/office/powerpoint/2010/main" val="962545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245D792-A299-074F-90F1-899699824D33}" type="slidenum">
              <a:rPr lang="en-US"/>
              <a:pPr>
                <a:defRPr/>
              </a:pPr>
              <a:t>‹#›</a:t>
            </a:fld>
            <a:endParaRPr lang="en-US"/>
          </a:p>
        </p:txBody>
      </p:sp>
    </p:spTree>
    <p:extLst>
      <p:ext uri="{BB962C8B-B14F-4D97-AF65-F5344CB8AC3E}">
        <p14:creationId xmlns:p14="http://schemas.microsoft.com/office/powerpoint/2010/main" val="3453162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D0B16AD-DB09-D743-BBFB-5A61BA645319}" type="slidenum">
              <a:rPr lang="en-US"/>
              <a:pPr>
                <a:defRPr/>
              </a:pPr>
              <a:t>‹#›</a:t>
            </a:fld>
            <a:endParaRPr lang="en-US"/>
          </a:p>
        </p:txBody>
      </p:sp>
    </p:spTree>
    <p:extLst>
      <p:ext uri="{BB962C8B-B14F-4D97-AF65-F5344CB8AC3E}">
        <p14:creationId xmlns:p14="http://schemas.microsoft.com/office/powerpoint/2010/main" val="1828801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2844790-F917-874C-8FCA-5752E1F57171}" type="slidenum">
              <a:rPr lang="en-US"/>
              <a:pPr>
                <a:defRPr/>
              </a:pPr>
              <a:t>‹#›</a:t>
            </a:fld>
            <a:endParaRPr lang="en-US"/>
          </a:p>
        </p:txBody>
      </p:sp>
    </p:spTree>
    <p:extLst>
      <p:ext uri="{BB962C8B-B14F-4D97-AF65-F5344CB8AC3E}">
        <p14:creationId xmlns:p14="http://schemas.microsoft.com/office/powerpoint/2010/main" val="3704722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9C98C4-8C78-0A48-8466-ABE46BC01E93}" type="slidenum">
              <a:rPr lang="en-US"/>
              <a:pPr>
                <a:defRPr/>
              </a:pPr>
              <a:t>‹#›</a:t>
            </a:fld>
            <a:endParaRPr lang="en-US"/>
          </a:p>
        </p:txBody>
      </p:sp>
    </p:spTree>
    <p:extLst>
      <p:ext uri="{BB962C8B-B14F-4D97-AF65-F5344CB8AC3E}">
        <p14:creationId xmlns:p14="http://schemas.microsoft.com/office/powerpoint/2010/main" val="2660190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1B6AD-D177-8043-92E5-4E1690207166}" type="slidenum">
              <a:rPr lang="en-US"/>
              <a:pPr>
                <a:defRPr/>
              </a:pPr>
              <a:t>‹#›</a:t>
            </a:fld>
            <a:endParaRPr lang="en-US"/>
          </a:p>
        </p:txBody>
      </p:sp>
    </p:spTree>
    <p:extLst>
      <p:ext uri="{BB962C8B-B14F-4D97-AF65-F5344CB8AC3E}">
        <p14:creationId xmlns:p14="http://schemas.microsoft.com/office/powerpoint/2010/main" val="3118704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F1E6A0-6703-EE40-98C2-99CAFF095DD1}" type="slidenum">
              <a:rPr lang="en-US"/>
              <a:pPr>
                <a:defRPr/>
              </a:pPr>
              <a:t>‹#›</a:t>
            </a:fld>
            <a:endParaRPr lang="en-US"/>
          </a:p>
        </p:txBody>
      </p:sp>
    </p:spTree>
    <p:extLst>
      <p:ext uri="{BB962C8B-B14F-4D97-AF65-F5344CB8AC3E}">
        <p14:creationId xmlns:p14="http://schemas.microsoft.com/office/powerpoint/2010/main" val="2756507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F46A04-5CF5-5A43-8D79-13144B77D50A}" type="slidenum">
              <a:rPr lang="en-US"/>
              <a:pPr>
                <a:defRPr/>
              </a:pPr>
              <a:t>‹#›</a:t>
            </a:fld>
            <a:endParaRPr lang="en-US"/>
          </a:p>
        </p:txBody>
      </p:sp>
    </p:spTree>
    <p:extLst>
      <p:ext uri="{BB962C8B-B14F-4D97-AF65-F5344CB8AC3E}">
        <p14:creationId xmlns:p14="http://schemas.microsoft.com/office/powerpoint/2010/main" val="152404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E2B65A57-7918-F04B-8443-EFF05B454537}" type="slidenum">
              <a:rPr lang="en-US" altLang="ja-JP"/>
              <a:pPr>
                <a:defRPr/>
              </a:pPr>
              <a:t>‹#›</a:t>
            </a:fld>
            <a:endParaRPr lang="en-US" altLang="ja-JP"/>
          </a:p>
        </p:txBody>
      </p:sp>
    </p:spTree>
    <p:extLst>
      <p:ext uri="{BB962C8B-B14F-4D97-AF65-F5344CB8AC3E}">
        <p14:creationId xmlns:p14="http://schemas.microsoft.com/office/powerpoint/2010/main" val="1836018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936356-77DB-A141-B151-2D7E1A1EDD6E}" type="slidenum">
              <a:rPr lang="en-US"/>
              <a:pPr>
                <a:defRPr/>
              </a:pPr>
              <a:t>‹#›</a:t>
            </a:fld>
            <a:endParaRPr lang="en-US"/>
          </a:p>
        </p:txBody>
      </p:sp>
    </p:spTree>
    <p:extLst>
      <p:ext uri="{BB962C8B-B14F-4D97-AF65-F5344CB8AC3E}">
        <p14:creationId xmlns:p14="http://schemas.microsoft.com/office/powerpoint/2010/main" val="1156860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21667D-F2C7-F64C-9B77-4D6BE4D38B30}" type="slidenum">
              <a:rPr lang="en-US"/>
              <a:pPr>
                <a:defRPr/>
              </a:pPr>
              <a:t>‹#›</a:t>
            </a:fld>
            <a:endParaRPr lang="en-US"/>
          </a:p>
        </p:txBody>
      </p:sp>
    </p:spTree>
    <p:extLst>
      <p:ext uri="{BB962C8B-B14F-4D97-AF65-F5344CB8AC3E}">
        <p14:creationId xmlns:p14="http://schemas.microsoft.com/office/powerpoint/2010/main" val="1582583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56044D-E256-5A40-B0C7-50778BD0B7C8}" type="slidenum">
              <a:rPr lang="en-US"/>
              <a:pPr>
                <a:defRPr/>
              </a:pPr>
              <a:t>‹#›</a:t>
            </a:fld>
            <a:endParaRPr lang="en-US"/>
          </a:p>
        </p:txBody>
      </p:sp>
    </p:spTree>
    <p:extLst>
      <p:ext uri="{BB962C8B-B14F-4D97-AF65-F5344CB8AC3E}">
        <p14:creationId xmlns:p14="http://schemas.microsoft.com/office/powerpoint/2010/main" val="4260125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B299B4-CEA3-4842-844E-2E2CF9B4C45A}" type="slidenum">
              <a:rPr lang="en-US"/>
              <a:pPr>
                <a:defRPr/>
              </a:pPr>
              <a:t>‹#›</a:t>
            </a:fld>
            <a:endParaRPr lang="en-US"/>
          </a:p>
        </p:txBody>
      </p:sp>
    </p:spTree>
    <p:extLst>
      <p:ext uri="{BB962C8B-B14F-4D97-AF65-F5344CB8AC3E}">
        <p14:creationId xmlns:p14="http://schemas.microsoft.com/office/powerpoint/2010/main" val="957689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B2EC3-0FAF-5742-BCEA-8A4DF2B5F151}" type="slidenum">
              <a:rPr lang="en-US"/>
              <a:pPr>
                <a:defRPr/>
              </a:pPr>
              <a:t>‹#›</a:t>
            </a:fld>
            <a:endParaRPr lang="en-US"/>
          </a:p>
        </p:txBody>
      </p:sp>
    </p:spTree>
    <p:extLst>
      <p:ext uri="{BB962C8B-B14F-4D97-AF65-F5344CB8AC3E}">
        <p14:creationId xmlns:p14="http://schemas.microsoft.com/office/powerpoint/2010/main" val="4287387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0FD67-6ED8-1640-B223-D76D9CFA330B}" type="slidenum">
              <a:rPr lang="en-US"/>
              <a:pPr>
                <a:defRPr/>
              </a:pPr>
              <a:t>‹#›</a:t>
            </a:fld>
            <a:endParaRPr lang="en-US"/>
          </a:p>
        </p:txBody>
      </p:sp>
    </p:spTree>
    <p:extLst>
      <p:ext uri="{BB962C8B-B14F-4D97-AF65-F5344CB8AC3E}">
        <p14:creationId xmlns:p14="http://schemas.microsoft.com/office/powerpoint/2010/main" val="3229455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982190B-4AEA-3D42-8E34-0E4988427DB8}" type="slidenum">
              <a:rPr lang="en-US"/>
              <a:pPr>
                <a:defRPr/>
              </a:pPr>
              <a:t>‹#›</a:t>
            </a:fld>
            <a:endParaRPr lang="en-US"/>
          </a:p>
        </p:txBody>
      </p:sp>
    </p:spTree>
    <p:extLst>
      <p:ext uri="{BB962C8B-B14F-4D97-AF65-F5344CB8AC3E}">
        <p14:creationId xmlns:p14="http://schemas.microsoft.com/office/powerpoint/2010/main" val="9925376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883A42-F8DB-1445-A4EA-0958D7D86D29}" type="slidenum">
              <a:rPr lang="en-US"/>
              <a:pPr>
                <a:defRPr/>
              </a:pPr>
              <a:t>‹#›</a:t>
            </a:fld>
            <a:endParaRPr lang="en-US"/>
          </a:p>
        </p:txBody>
      </p:sp>
    </p:spTree>
    <p:extLst>
      <p:ext uri="{BB962C8B-B14F-4D97-AF65-F5344CB8AC3E}">
        <p14:creationId xmlns:p14="http://schemas.microsoft.com/office/powerpoint/2010/main" val="1352519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65C61DB-BC7E-6E48-899F-58236C90E28C}" type="slidenum">
              <a:rPr lang="en-US"/>
              <a:pPr>
                <a:defRPr/>
              </a:pPr>
              <a:t>‹#›</a:t>
            </a:fld>
            <a:endParaRPr lang="en-US"/>
          </a:p>
        </p:txBody>
      </p:sp>
    </p:spTree>
    <p:extLst>
      <p:ext uri="{BB962C8B-B14F-4D97-AF65-F5344CB8AC3E}">
        <p14:creationId xmlns:p14="http://schemas.microsoft.com/office/powerpoint/2010/main" val="2512123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3CB8486-EB6B-5D4E-8193-F408B6BB3C9F}" type="slidenum">
              <a:rPr lang="en-US"/>
              <a:pPr>
                <a:defRPr/>
              </a:pPr>
              <a:t>‹#›</a:t>
            </a:fld>
            <a:endParaRPr lang="en-US"/>
          </a:p>
        </p:txBody>
      </p:sp>
    </p:spTree>
    <p:extLst>
      <p:ext uri="{BB962C8B-B14F-4D97-AF65-F5344CB8AC3E}">
        <p14:creationId xmlns:p14="http://schemas.microsoft.com/office/powerpoint/2010/main" val="55594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9C33B9C-543B-7045-B7AC-C14E8A006631}" type="slidenum">
              <a:rPr lang="en-US" altLang="ja-JP"/>
              <a:pPr>
                <a:defRPr/>
              </a:pPr>
              <a:t>‹#›</a:t>
            </a:fld>
            <a:endParaRPr lang="en-US" altLang="ja-JP"/>
          </a:p>
        </p:txBody>
      </p:sp>
    </p:spTree>
    <p:extLst>
      <p:ext uri="{BB962C8B-B14F-4D97-AF65-F5344CB8AC3E}">
        <p14:creationId xmlns:p14="http://schemas.microsoft.com/office/powerpoint/2010/main" val="2427096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15EA1AC-B838-124D-AFB7-C0C3BB05A20B}" type="slidenum">
              <a:rPr lang="en-US"/>
              <a:pPr>
                <a:defRPr/>
              </a:pPr>
              <a:t>‹#›</a:t>
            </a:fld>
            <a:endParaRPr lang="en-US"/>
          </a:p>
        </p:txBody>
      </p:sp>
    </p:spTree>
    <p:extLst>
      <p:ext uri="{BB962C8B-B14F-4D97-AF65-F5344CB8AC3E}">
        <p14:creationId xmlns:p14="http://schemas.microsoft.com/office/powerpoint/2010/main" val="1124454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305BFB7-97AA-7D4F-B0A5-01F4F89CE459}" type="slidenum">
              <a:rPr lang="en-US"/>
              <a:pPr>
                <a:defRPr/>
              </a:pPr>
              <a:t>‹#›</a:t>
            </a:fld>
            <a:endParaRPr lang="en-US"/>
          </a:p>
        </p:txBody>
      </p:sp>
    </p:spTree>
    <p:extLst>
      <p:ext uri="{BB962C8B-B14F-4D97-AF65-F5344CB8AC3E}">
        <p14:creationId xmlns:p14="http://schemas.microsoft.com/office/powerpoint/2010/main" val="3469631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7648982-A973-F74E-88FE-561DFE804DB7}" type="slidenum">
              <a:rPr lang="en-US"/>
              <a:pPr>
                <a:defRPr/>
              </a:pPr>
              <a:t>‹#›</a:t>
            </a:fld>
            <a:endParaRPr lang="en-US"/>
          </a:p>
        </p:txBody>
      </p:sp>
    </p:spTree>
    <p:extLst>
      <p:ext uri="{BB962C8B-B14F-4D97-AF65-F5344CB8AC3E}">
        <p14:creationId xmlns:p14="http://schemas.microsoft.com/office/powerpoint/2010/main" val="3378986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184FE5A-B75E-9947-9F17-B9B90D0E53E0}" type="slidenum">
              <a:rPr lang="en-US"/>
              <a:pPr>
                <a:defRPr/>
              </a:pPr>
              <a:t>‹#›</a:t>
            </a:fld>
            <a:endParaRPr lang="en-US"/>
          </a:p>
        </p:txBody>
      </p:sp>
    </p:spTree>
    <p:extLst>
      <p:ext uri="{BB962C8B-B14F-4D97-AF65-F5344CB8AC3E}">
        <p14:creationId xmlns:p14="http://schemas.microsoft.com/office/powerpoint/2010/main" val="2893375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AB35352-3CEE-6F45-A017-BDD64B19FEB8}" type="slidenum">
              <a:rPr lang="en-US"/>
              <a:pPr>
                <a:defRPr/>
              </a:pPr>
              <a:t>‹#›</a:t>
            </a:fld>
            <a:endParaRPr lang="en-US"/>
          </a:p>
        </p:txBody>
      </p:sp>
    </p:spTree>
    <p:extLst>
      <p:ext uri="{BB962C8B-B14F-4D97-AF65-F5344CB8AC3E}">
        <p14:creationId xmlns:p14="http://schemas.microsoft.com/office/powerpoint/2010/main" val="2226556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57E3C6A-098D-3249-91BD-E0803267B7E3}" type="slidenum">
              <a:rPr lang="en-US"/>
              <a:pPr>
                <a:defRPr/>
              </a:pPr>
              <a:t>‹#›</a:t>
            </a:fld>
            <a:endParaRPr lang="en-US"/>
          </a:p>
        </p:txBody>
      </p:sp>
    </p:spTree>
    <p:extLst>
      <p:ext uri="{BB962C8B-B14F-4D97-AF65-F5344CB8AC3E}">
        <p14:creationId xmlns:p14="http://schemas.microsoft.com/office/powerpoint/2010/main" val="1832558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5A7CDC1-6EC2-DA47-BFD6-FA96B41BC9E5}" type="slidenum">
              <a:rPr lang="en-US"/>
              <a:pPr>
                <a:defRPr/>
              </a:pPr>
              <a:t>‹#›</a:t>
            </a:fld>
            <a:endParaRPr lang="en-US"/>
          </a:p>
        </p:txBody>
      </p:sp>
    </p:spTree>
    <p:extLst>
      <p:ext uri="{BB962C8B-B14F-4D97-AF65-F5344CB8AC3E}">
        <p14:creationId xmlns:p14="http://schemas.microsoft.com/office/powerpoint/2010/main" val="1814468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65E92860-3FF4-F440-A243-EB7270AF3660}" type="slidenum">
              <a:rPr lang="nl-NL"/>
              <a:pPr>
                <a:defRPr/>
              </a:pPr>
              <a:t>‹#›</a:t>
            </a:fld>
            <a:endParaRPr lang="nl-NL"/>
          </a:p>
        </p:txBody>
      </p:sp>
    </p:spTree>
    <p:extLst>
      <p:ext uri="{BB962C8B-B14F-4D97-AF65-F5344CB8AC3E}">
        <p14:creationId xmlns:p14="http://schemas.microsoft.com/office/powerpoint/2010/main" val="2712208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5AE0637A-0EC7-A64D-AACB-4632CBE00F67}" type="slidenum">
              <a:rPr lang="nl-NL"/>
              <a:pPr>
                <a:defRPr/>
              </a:pPr>
              <a:t>‹#›</a:t>
            </a:fld>
            <a:endParaRPr lang="nl-NL"/>
          </a:p>
        </p:txBody>
      </p:sp>
    </p:spTree>
    <p:extLst>
      <p:ext uri="{BB962C8B-B14F-4D97-AF65-F5344CB8AC3E}">
        <p14:creationId xmlns:p14="http://schemas.microsoft.com/office/powerpoint/2010/main" val="3821449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F96AE3D7-42D4-DF41-B1F1-8C2F678BFAA4}" type="slidenum">
              <a:rPr lang="en-US"/>
              <a:pPr>
                <a:defRPr/>
              </a:pPr>
              <a:t>‹#›</a:t>
            </a:fld>
            <a:endParaRPr lang="en-US"/>
          </a:p>
        </p:txBody>
      </p:sp>
    </p:spTree>
    <p:extLst>
      <p:ext uri="{BB962C8B-B14F-4D97-AF65-F5344CB8AC3E}">
        <p14:creationId xmlns:p14="http://schemas.microsoft.com/office/powerpoint/2010/main" val="258113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49CC05D1-F33D-D449-92CB-F1EE49890FDA}" type="slidenum">
              <a:rPr lang="en-US" altLang="ja-JP"/>
              <a:pPr>
                <a:defRPr/>
              </a:pPr>
              <a:t>‹#›</a:t>
            </a:fld>
            <a:endParaRPr lang="en-US" altLang="ja-JP"/>
          </a:p>
        </p:txBody>
      </p:sp>
    </p:spTree>
    <p:extLst>
      <p:ext uri="{BB962C8B-B14F-4D97-AF65-F5344CB8AC3E}">
        <p14:creationId xmlns:p14="http://schemas.microsoft.com/office/powerpoint/2010/main" val="2131659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481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482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24"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lgn="l">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latin typeface="Arial" charset="0"/>
              </a:defRPr>
            </a:lvl1pPr>
          </a:lstStyle>
          <a:p>
            <a:pPr>
              <a:defRPr/>
            </a:pPr>
            <a:fld id="{51402E4E-4FA6-6A48-B4FA-F78A303342D0}" type="slidenum">
              <a:rPr lang="en-US"/>
              <a:pPr>
                <a:defRPr/>
              </a:pPr>
              <a:t>‹#›</a:t>
            </a:fld>
            <a:endParaRPr lang="en-US"/>
          </a:p>
        </p:txBody>
      </p:sp>
    </p:spTree>
    <p:extLst>
      <p:ext uri="{BB962C8B-B14F-4D97-AF65-F5344CB8AC3E}">
        <p14:creationId xmlns:p14="http://schemas.microsoft.com/office/powerpoint/2010/main" val="37972605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1DF33DC-3107-C043-A096-144E6569C285}" type="slidenum">
              <a:rPr lang="en-US"/>
              <a:pPr>
                <a:defRPr/>
              </a:pPr>
              <a:t>‹#›</a:t>
            </a:fld>
            <a:endParaRPr lang="en-US"/>
          </a:p>
        </p:txBody>
      </p:sp>
    </p:spTree>
    <p:extLst>
      <p:ext uri="{BB962C8B-B14F-4D97-AF65-F5344CB8AC3E}">
        <p14:creationId xmlns:p14="http://schemas.microsoft.com/office/powerpoint/2010/main" val="144243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6745AD5-56AE-0B4D-B5FF-62D791CD5F61}" type="slidenum">
              <a:rPr lang="en-US"/>
              <a:pPr>
                <a:defRPr/>
              </a:pPr>
              <a:t>‹#›</a:t>
            </a:fld>
            <a:endParaRPr lang="en-US"/>
          </a:p>
        </p:txBody>
      </p:sp>
    </p:spTree>
    <p:extLst>
      <p:ext uri="{BB962C8B-B14F-4D97-AF65-F5344CB8AC3E}">
        <p14:creationId xmlns:p14="http://schemas.microsoft.com/office/powerpoint/2010/main" val="2007724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B7AEB25-E77B-DF46-8848-C2786EE1FC1E}" type="slidenum">
              <a:rPr lang="en-US"/>
              <a:pPr>
                <a:defRPr/>
              </a:pPr>
              <a:t>‹#›</a:t>
            </a:fld>
            <a:endParaRPr lang="en-US"/>
          </a:p>
        </p:txBody>
      </p:sp>
    </p:spTree>
    <p:extLst>
      <p:ext uri="{BB962C8B-B14F-4D97-AF65-F5344CB8AC3E}">
        <p14:creationId xmlns:p14="http://schemas.microsoft.com/office/powerpoint/2010/main" val="673169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1DCA2494-C1C0-494E-86D9-AD78BEEB265B}" type="slidenum">
              <a:rPr lang="en-US"/>
              <a:pPr>
                <a:defRPr/>
              </a:pPr>
              <a:t>‹#›</a:t>
            </a:fld>
            <a:endParaRPr lang="en-US"/>
          </a:p>
        </p:txBody>
      </p:sp>
    </p:spTree>
    <p:extLst>
      <p:ext uri="{BB962C8B-B14F-4D97-AF65-F5344CB8AC3E}">
        <p14:creationId xmlns:p14="http://schemas.microsoft.com/office/powerpoint/2010/main" val="1232277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6F5879EB-6C9F-BE4E-9858-84E26FC48C8D}" type="slidenum">
              <a:rPr lang="en-US"/>
              <a:pPr>
                <a:defRPr/>
              </a:pPr>
              <a:t>‹#›</a:t>
            </a:fld>
            <a:endParaRPr lang="en-US"/>
          </a:p>
        </p:txBody>
      </p:sp>
    </p:spTree>
    <p:extLst>
      <p:ext uri="{BB962C8B-B14F-4D97-AF65-F5344CB8AC3E}">
        <p14:creationId xmlns:p14="http://schemas.microsoft.com/office/powerpoint/2010/main" val="42312384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B731CCC-33AC-6143-903F-975DCBD12D85}" type="slidenum">
              <a:rPr lang="en-US"/>
              <a:pPr>
                <a:defRPr/>
              </a:pPr>
              <a:t>‹#›</a:t>
            </a:fld>
            <a:endParaRPr lang="en-US"/>
          </a:p>
        </p:txBody>
      </p:sp>
    </p:spTree>
    <p:extLst>
      <p:ext uri="{BB962C8B-B14F-4D97-AF65-F5344CB8AC3E}">
        <p14:creationId xmlns:p14="http://schemas.microsoft.com/office/powerpoint/2010/main" val="3181006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407C327-B4AA-BE41-9DE8-EFEEAC950980}" type="slidenum">
              <a:rPr lang="en-US"/>
              <a:pPr>
                <a:defRPr/>
              </a:pPr>
              <a:t>‹#›</a:t>
            </a:fld>
            <a:endParaRPr lang="en-US"/>
          </a:p>
        </p:txBody>
      </p:sp>
    </p:spTree>
    <p:extLst>
      <p:ext uri="{BB962C8B-B14F-4D97-AF65-F5344CB8AC3E}">
        <p14:creationId xmlns:p14="http://schemas.microsoft.com/office/powerpoint/2010/main" val="11655304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32564D1-C825-B045-AFBD-63032813F8FA}" type="slidenum">
              <a:rPr lang="en-US"/>
              <a:pPr>
                <a:defRPr/>
              </a:pPr>
              <a:t>‹#›</a:t>
            </a:fld>
            <a:endParaRPr lang="en-US"/>
          </a:p>
        </p:txBody>
      </p:sp>
    </p:spTree>
    <p:extLst>
      <p:ext uri="{BB962C8B-B14F-4D97-AF65-F5344CB8AC3E}">
        <p14:creationId xmlns:p14="http://schemas.microsoft.com/office/powerpoint/2010/main" val="17263801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6029A30-E22E-8044-8ECC-08045BD1A93A}" type="slidenum">
              <a:rPr lang="en-US"/>
              <a:pPr>
                <a:defRPr/>
              </a:pPr>
              <a:t>‹#›</a:t>
            </a:fld>
            <a:endParaRPr lang="en-US"/>
          </a:p>
        </p:txBody>
      </p:sp>
    </p:spTree>
    <p:extLst>
      <p:ext uri="{BB962C8B-B14F-4D97-AF65-F5344CB8AC3E}">
        <p14:creationId xmlns:p14="http://schemas.microsoft.com/office/powerpoint/2010/main" val="216413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FE204E3F-0760-E54B-8FD0-352F006AF143}" type="slidenum">
              <a:rPr lang="en-US" altLang="ja-JP"/>
              <a:pPr>
                <a:defRPr/>
              </a:pPr>
              <a:t>‹#›</a:t>
            </a:fld>
            <a:endParaRPr lang="en-US" altLang="ja-JP"/>
          </a:p>
        </p:txBody>
      </p:sp>
    </p:spTree>
    <p:extLst>
      <p:ext uri="{BB962C8B-B14F-4D97-AF65-F5344CB8AC3E}">
        <p14:creationId xmlns:p14="http://schemas.microsoft.com/office/powerpoint/2010/main" val="1400643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DE0A1B0-84B2-8441-B61B-DACD4FB34E2D}" type="slidenum">
              <a:rPr lang="en-US"/>
              <a:pPr>
                <a:defRPr/>
              </a:pPr>
              <a:t>‹#›</a:t>
            </a:fld>
            <a:endParaRPr lang="en-US"/>
          </a:p>
        </p:txBody>
      </p:sp>
    </p:spTree>
    <p:extLst>
      <p:ext uri="{BB962C8B-B14F-4D97-AF65-F5344CB8AC3E}">
        <p14:creationId xmlns:p14="http://schemas.microsoft.com/office/powerpoint/2010/main" val="63750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9D703B3-3E73-794F-AE5C-5EF7E7EEEF88}" type="slidenum">
              <a:rPr lang="en-US"/>
              <a:pPr>
                <a:defRPr/>
              </a:pPr>
              <a:t>‹#›</a:t>
            </a:fld>
            <a:endParaRPr lang="en-US"/>
          </a:p>
        </p:txBody>
      </p:sp>
    </p:spTree>
    <p:extLst>
      <p:ext uri="{BB962C8B-B14F-4D97-AF65-F5344CB8AC3E}">
        <p14:creationId xmlns:p14="http://schemas.microsoft.com/office/powerpoint/2010/main" val="16039661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4404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0933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780668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9854012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76420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905538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916312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12692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emf"/><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emf"/><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2.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286000"/>
            <a:ext cx="9144000" cy="3581400"/>
            <a:chOff x="0" y="1968"/>
            <a:chExt cx="5760" cy="2256"/>
          </a:xfrm>
        </p:grpSpPr>
        <p:sp>
          <p:nvSpPr>
            <p:cNvPr id="10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65" charset="0"/>
                <a:ea typeface="Osaka" pitchFamily="-65" charset="-128"/>
                <a:cs typeface="Osaka" pitchFamily="-65"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65" charset="0"/>
                <a:ea typeface="Osaka" pitchFamily="-65" charset="-128"/>
                <a:cs typeface="Osaka" pitchFamily="-65"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AAD0D06A-476D-5F4A-8687-924B7DE4CC35}" type="slidenum">
              <a:rPr lang="en-US" altLang="ja-JP"/>
              <a:pPr>
                <a:defRPr/>
              </a:pPr>
              <a:t>‹#›</a:t>
            </a:fld>
            <a:endParaRPr lang="en-US" altLang="ja-JP"/>
          </a:p>
        </p:txBody>
      </p:sp>
      <p:pic>
        <p:nvPicPr>
          <p:cNvPr id="10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lnSpc>
                <a:spcPct val="100000"/>
              </a:lnSpc>
              <a:spcBef>
                <a:spcPct val="0"/>
              </a:spcBef>
              <a:spcAft>
                <a:spcPct val="0"/>
              </a:spcAft>
              <a:buClrTx/>
              <a:buSzTx/>
              <a:buFontTx/>
              <a:buNone/>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spcAft>
                <a:spcPct val="0"/>
              </a:spcAft>
              <a:buClrTx/>
              <a:buSzTx/>
              <a:buFontTx/>
              <a:buNone/>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spcAft>
                <a:spcPct val="0"/>
              </a:spcAft>
              <a:buClrTx/>
              <a:buSzTx/>
              <a:buFontTx/>
              <a:buNone/>
              <a:defRPr sz="1400">
                <a:solidFill>
                  <a:srgbClr val="000000"/>
                </a:solidFill>
                <a:latin typeface="Arial"/>
                <a:cs typeface="ＭＳ Ｐゴシック"/>
              </a:defRPr>
            </a:lvl1pPr>
          </a:lstStyle>
          <a:p>
            <a:pPr>
              <a:defRPr/>
            </a:pPr>
            <a:fld id="{209245E4-587C-CA44-A175-B56B0D3965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94E9B6A-470B-CC42-93A6-3AB856DAA7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38D9DB9-9BCC-6E46-93DF-4148F53A35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128"/>
                <a:cs typeface="ＭＳ Ｐゴシック" charset="-128"/>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128"/>
                <a:cs typeface="ＭＳ Ｐゴシック" charset="-128"/>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F9DA98E-A081-4A48-9A44-67BB61643D54}"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24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6914" name="Group 2"/>
          <p:cNvGrpSpPr>
            <a:grpSpLocks/>
          </p:cNvGrpSpPr>
          <p:nvPr/>
        </p:nvGrpSpPr>
        <p:grpSpPr bwMode="auto">
          <a:xfrm>
            <a:off x="0" y="2286000"/>
            <a:ext cx="9144000" cy="3581400"/>
            <a:chOff x="0" y="1968"/>
            <a:chExt cx="5760" cy="2256"/>
          </a:xfrm>
        </p:grpSpPr>
        <p:sp>
          <p:nvSpPr>
            <p:cNvPr id="16692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2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3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4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5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6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7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8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8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8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98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sp>
        <p:nvSpPr>
          <p:cNvPr id="16691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6691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2ADB9FEC-E8A1-9048-8D8A-3BFE7B67E4D2}" type="slidenum">
              <a:rPr lang="en-US" altLang="ja-JP"/>
              <a:pPr>
                <a:defRPr/>
              </a:pPr>
              <a:t>‹#›</a:t>
            </a:fld>
            <a:endParaRPr lang="en-US" altLang="ja-JP"/>
          </a:p>
        </p:txBody>
      </p:sp>
      <p:pic>
        <p:nvPicPr>
          <p:cNvPr id="166920"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2286000"/>
            <a:ext cx="9144000" cy="3581400"/>
            <a:chOff x="0" y="1968"/>
            <a:chExt cx="5760" cy="2256"/>
          </a:xfrm>
        </p:grpSpPr>
        <p:sp>
          <p:nvSpPr>
            <p:cNvPr id="1198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sp>
        <p:nvSpPr>
          <p:cNvPr id="1198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198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a:defRPr/>
            </a:pPr>
            <a:fld id="{2F163712-10C1-C847-8F6C-57F5104778BB}" type="slidenum">
              <a:rPr lang="en-US" altLang="ja-JP"/>
              <a:pPr>
                <a:defRPr/>
              </a:pPr>
              <a:t>‹#›</a:t>
            </a:fld>
            <a:endParaRPr lang="en-US" altLang="ja-JP"/>
          </a:p>
        </p:txBody>
      </p:sp>
      <p:pic>
        <p:nvPicPr>
          <p:cNvPr id="11981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8049400"/>
      </p:ext>
    </p:extLst>
  </p:cSld>
  <p:clrMap bg1="dk2" tx1="lt1" bg2="dk1"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C7C44F2-F69D-974F-960B-B01609EAE0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654E300-A0AE-0641-88EC-4EC7B59DAB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charset="0"/>
              </a:defRPr>
            </a:lvl1pPr>
          </a:lstStyle>
          <a:p>
            <a:pPr>
              <a:defRPr/>
            </a:pPr>
            <a:fld id="{FB2D50F2-DF65-674F-97AE-8AEFB44F2775}" type="datetime1">
              <a:rPr lang="en-US"/>
              <a:pPr>
                <a:defRPr/>
              </a:pPr>
              <a:t>9/26/18</a:t>
            </a:fld>
            <a:endParaRPr lang="en-US"/>
          </a:p>
        </p:txBody>
      </p:sp>
      <p:sp>
        <p:nvSpPr>
          <p:cNvPr id="2304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Arial" pitchFamily="-65" charset="0"/>
                <a:cs typeface="Arial" pitchFamily="-65" charset="0"/>
              </a:defRPr>
            </a:lvl1pPr>
          </a:lstStyle>
          <a:p>
            <a:pPr>
              <a:defRPr/>
            </a:pPr>
            <a:endParaRPr lang="en-US"/>
          </a:p>
        </p:txBody>
      </p:sp>
      <p:sp>
        <p:nvSpPr>
          <p:cNvPr id="2304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82535BAC-D51B-554F-ADA9-C077D31282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5pPr>
      <a:lvl6pPr marL="4572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6pPr>
      <a:lvl7pPr marL="9144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7pPr>
      <a:lvl8pPr marL="13716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8pPr>
      <a:lvl9pPr marL="18288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Freeform 2"/>
          <p:cNvSpPr>
            <a:spLocks/>
          </p:cNvSpPr>
          <p:nvPr/>
        </p:nvSpPr>
        <p:spPr bwMode="gray">
          <a:xfrm>
            <a:off x="690563" y="3340100"/>
            <a:ext cx="7653337" cy="485775"/>
          </a:xfrm>
          <a:custGeom>
            <a:avLst/>
            <a:gdLst>
              <a:gd name="T0" fmla="*/ 560286192 w 4128"/>
              <a:gd name="T1" fmla="*/ 205697824 h 479"/>
              <a:gd name="T2" fmla="*/ 2147483647 w 4128"/>
              <a:gd name="T3" fmla="*/ 205697824 h 479"/>
              <a:gd name="T4" fmla="*/ 2147483647 w 4128"/>
              <a:gd name="T5" fmla="*/ 441221624 h 479"/>
              <a:gd name="T6" fmla="*/ 0 w 4128"/>
              <a:gd name="T7" fmla="*/ 453563757 h 479"/>
              <a:gd name="T8" fmla="*/ 560286192 w 4128"/>
              <a:gd name="T9" fmla="*/ 205697824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7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8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578963"/>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578963"/>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Times New Roman" charset="0"/>
              </a:defRPr>
            </a:lvl1pPr>
          </a:lstStyle>
          <a:p>
            <a:pPr>
              <a:defRPr/>
            </a:pPr>
            <a:fld id="{2702FF6E-209D-874F-861D-8FC9EF2554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6pPr>
      <a:lvl7pPr marL="9144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7pPr>
      <a:lvl8pPr marL="13716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8pPr>
      <a:lvl9pPr marL="18288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latin typeface="Times New Roman" charset="0"/>
              </a:defRPr>
            </a:lvl1pPr>
          </a:lstStyle>
          <a:p>
            <a:pPr>
              <a:defRPr/>
            </a:pPr>
            <a:fld id="{27113F04-9AA9-A544-B9D8-C4FA03846D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44000" cy="6858000"/>
            <a:chOff x="0" y="0"/>
            <a:chExt cx="5760" cy="4320"/>
          </a:xfrm>
        </p:grpSpPr>
        <p:sp>
          <p:nvSpPr>
            <p:cNvPr id="7373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73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373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373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pitchFamily="-65" charset="0"/>
                <a:ea typeface="ＭＳ Ｐゴシック" pitchFamily="-65" charset="-128"/>
                <a:cs typeface="ＭＳ Ｐゴシック" pitchFamily="-65" charset="-128"/>
              </a:defRPr>
            </a:lvl1pPr>
          </a:lstStyle>
          <a:p>
            <a:pPr>
              <a:defRPr/>
            </a:pPr>
            <a:endParaRPr lang="en-US"/>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65" charset="0"/>
                <a:ea typeface="ＭＳ Ｐゴシック" pitchFamily="-65" charset="-128"/>
                <a:cs typeface="ＭＳ Ｐゴシック" pitchFamily="-65" charset="-128"/>
              </a:defRPr>
            </a:lvl1pPr>
          </a:lstStyle>
          <a:p>
            <a:pPr>
              <a:defRPr/>
            </a:pPr>
            <a:endParaRPr lang="en-US"/>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a:defRPr/>
            </a:pPr>
            <a:fld id="{8A537DE3-38B2-9D41-8B14-AD994715483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7BC0B047-2894-A84C-9BF7-AD85BA39BF93}"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58"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24" charset="0"/>
                <a:ea typeface="+mn-ea"/>
                <a:cs typeface="+mn-cs"/>
              </a:defRPr>
            </a:lvl1pPr>
          </a:lstStyle>
          <a:p>
            <a:pPr>
              <a:defRPr/>
            </a:pPr>
            <a:endParaRPr lang="en-US"/>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24" charset="0"/>
                <a:ea typeface="+mn-ea"/>
                <a:cs typeface="+mn-cs"/>
              </a:defRPr>
            </a:lvl1pPr>
          </a:lstStyle>
          <a:p>
            <a:pPr>
              <a:defRPr/>
            </a:pPr>
            <a:endParaRPr lang="en-US"/>
          </a:p>
        </p:txBody>
      </p:sp>
      <p:sp>
        <p:nvSpPr>
          <p:cNvPr id="337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a:defRPr/>
            </a:pPr>
            <a:fld id="{2D33905E-E4E9-3347-BA62-26BE3655CE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latin typeface="Times New Roman" pitchFamily="24" charset="0"/>
        </a:defRPr>
      </a:lvl6pPr>
      <a:lvl7pPr marL="914400" algn="l" rtl="0" eaLnBrk="0" fontAlgn="base" hangingPunct="0">
        <a:spcBef>
          <a:spcPct val="0"/>
        </a:spcBef>
        <a:spcAft>
          <a:spcPct val="0"/>
        </a:spcAft>
        <a:defRPr kumimoji="1" sz="4400">
          <a:solidFill>
            <a:schemeClr val="tx2"/>
          </a:solidFill>
          <a:latin typeface="Times New Roman" pitchFamily="24" charset="0"/>
        </a:defRPr>
      </a:lvl7pPr>
      <a:lvl8pPr marL="1371600" algn="l" rtl="0" eaLnBrk="0" fontAlgn="base" hangingPunct="0">
        <a:spcBef>
          <a:spcPct val="0"/>
        </a:spcBef>
        <a:spcAft>
          <a:spcPct val="0"/>
        </a:spcAft>
        <a:defRPr kumimoji="1" sz="4400">
          <a:solidFill>
            <a:schemeClr val="tx2"/>
          </a:solidFill>
          <a:latin typeface="Times New Roman" pitchFamily="24" charset="0"/>
        </a:defRPr>
      </a:lvl8pPr>
      <a:lvl9pPr marL="1828800" algn="l" rtl="0" eaLnBrk="0" fontAlgn="base" hangingPunct="0">
        <a:spcBef>
          <a:spcPct val="0"/>
        </a:spcBef>
        <a:spcAft>
          <a:spcPct val="0"/>
        </a:spcAft>
        <a:defRPr kumimoji="1"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6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6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6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6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6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6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6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6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6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6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6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120.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103.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8.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153.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14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78.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3.xml"/><Relationship Id="rId1" Type="http://schemas.openxmlformats.org/officeDocument/2006/relationships/slideLayout" Target="../slideLayouts/slideLayout78.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147.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18.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78.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78.xml"/><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77.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2"/>
          <p:cNvSpPr>
            <a:spLocks noGrp="1"/>
          </p:cNvSpPr>
          <p:nvPr>
            <p:ph type="title" idx="4294967295"/>
          </p:nvPr>
        </p:nvSpPr>
        <p:spPr>
          <a:xfrm>
            <a:off x="3276600" y="990600"/>
            <a:ext cx="5295900" cy="609600"/>
          </a:xfrm>
        </p:spPr>
        <p:txBody>
          <a:bodyPr/>
          <a:lstStyle/>
          <a:p>
            <a:pPr eaLnBrk="1" hangingPunct="1"/>
            <a:r>
              <a:rPr lang="en-US">
                <a:latin typeface="Helvetica" charset="0"/>
                <a:ea typeface="Osaka" charset="0"/>
                <a:cs typeface="Osaka" charset="0"/>
              </a:rPr>
              <a:t>Title Slide</a:t>
            </a:r>
          </a:p>
        </p:txBody>
      </p:sp>
      <p:pic>
        <p:nvPicPr>
          <p:cNvPr id="180226" name="Picture 1" descr="titleslid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0" y="5529263"/>
            <a:ext cx="9144000" cy="923925"/>
          </a:xfrm>
          <a:prstGeom prst="rect">
            <a:avLst/>
          </a:prstGeom>
          <a:solidFill>
            <a:schemeClr val="hlink"/>
          </a:solidFill>
          <a:ln w="9525">
            <a:noFill/>
            <a:miter lim="800000"/>
            <a:headEnd/>
            <a:tailEnd/>
          </a:ln>
          <a:effectLst>
            <a:outerShdw blurRad="63500" dist="35921"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5400" b="1" i="1" dirty="0">
                <a:effectLst>
                  <a:outerShdw blurRad="38100" dist="38100" dir="2700000" algn="tl">
                    <a:srgbClr val="000000"/>
                  </a:outerShdw>
                </a:effectLst>
                <a:latin typeface="Cooper Black" charset="0"/>
              </a:rPr>
              <a:t>Wall-to-Wall People</a:t>
            </a:r>
          </a:p>
        </p:txBody>
      </p:sp>
      <p:sp>
        <p:nvSpPr>
          <p:cNvPr id="180228" name="Rectangle 4"/>
          <p:cNvSpPr txBox="1">
            <a:spLocks noChangeArrowheads="1"/>
          </p:cNvSpPr>
          <p:nvPr/>
        </p:nvSpPr>
        <p:spPr bwMode="auto">
          <a:xfrm>
            <a:off x="-36513" y="6415088"/>
            <a:ext cx="9180513" cy="46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FFFF"/>
                </a:solidFill>
                <a:ea typeface="Osaka" charset="0"/>
                <a:cs typeface="Osaka" charset="0"/>
              </a:rPr>
              <a:t>Rick Griffith • Crossroads International Church • BibleStudyDownloads.org</a:t>
            </a:r>
            <a:endParaRPr lang="en-US" sz="1800">
              <a:solidFill>
                <a:srgbClr val="FFFFFF"/>
              </a:solidFill>
              <a:ea typeface="Osaka" charset="0"/>
              <a:cs typeface="Osaka"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2"/>
          <p:cNvSpPr>
            <a:spLocks noGrp="1"/>
          </p:cNvSpPr>
          <p:nvPr>
            <p:ph type="title" idx="4294967295"/>
          </p:nvPr>
        </p:nvSpPr>
        <p:spPr/>
        <p:txBody>
          <a:bodyPr/>
          <a:lstStyle/>
          <a:p>
            <a:pPr eaLnBrk="1" hangingPunct="1"/>
            <a:r>
              <a:rPr lang="en-US">
                <a:latin typeface="Helvetica" charset="0"/>
                <a:ea typeface="Osaka" charset="0"/>
                <a:cs typeface="Osaka" charset="0"/>
              </a:rPr>
              <a:t>Retards</a:t>
            </a:r>
          </a:p>
        </p:txBody>
      </p:sp>
      <p:pic>
        <p:nvPicPr>
          <p:cNvPr id="197634" name="Picture 1" descr="Retards_motivational_po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31813"/>
            <a:ext cx="9372600" cy="7010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Title 2"/>
          <p:cNvSpPr txBox="1">
            <a:spLocks/>
          </p:cNvSpPr>
          <p:nvPr/>
        </p:nvSpPr>
        <p:spPr bwMode="auto">
          <a:xfrm>
            <a:off x="250825" y="5732463"/>
            <a:ext cx="8642350" cy="9366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2800" b="1">
                <a:solidFill>
                  <a:schemeClr val="tx2"/>
                </a:solidFill>
                <a:latin typeface="Helvetica" charset="0"/>
                <a:ea typeface="Osaka" charset="0"/>
                <a:cs typeface="Osaka" charset="0"/>
              </a:rPr>
              <a:t>We all know one.</a:t>
            </a:r>
          </a:p>
        </p:txBody>
      </p:sp>
      <p:sp>
        <p:nvSpPr>
          <p:cNvPr id="197636" name="Title 2"/>
          <p:cNvSpPr txBox="1">
            <a:spLocks/>
          </p:cNvSpPr>
          <p:nvPr/>
        </p:nvSpPr>
        <p:spPr bwMode="auto">
          <a:xfrm>
            <a:off x="250825" y="5157788"/>
            <a:ext cx="8569325" cy="86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6000" b="1">
                <a:solidFill>
                  <a:schemeClr val="tx2"/>
                </a:solidFill>
                <a:latin typeface="Helvetica" charset="0"/>
                <a:ea typeface="Osaka" charset="0"/>
                <a:cs typeface="Osaka" charset="0"/>
              </a:rPr>
              <a:t>RETARDS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1606" name="Picture 6" descr="image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0"/>
            <a:ext cx="3733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1609" name="Picture 9" descr="5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0" y="0"/>
            <a:ext cx="3429000" cy="298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1610" name="Picture 10" descr="3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092450"/>
            <a:ext cx="5021263" cy="376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1611" name="Picture 11" descr="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3765550" cy="394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1604" name="Picture 4" descr="RestartButt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05200" y="3124200"/>
            <a:ext cx="5638800" cy="383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1607" name="Picture 7" descr="image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53000" y="2667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Rectangle 2"/>
          <p:cNvSpPr>
            <a:spLocks noGrp="1" noChangeArrowheads="1"/>
          </p:cNvSpPr>
          <p:nvPr>
            <p:ph type="title" idx="4294967295"/>
          </p:nvPr>
        </p:nvSpPr>
        <p:spPr>
          <a:xfrm>
            <a:off x="2819400" y="2438400"/>
            <a:ext cx="6096000" cy="12192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Do YOU experience opposition right now?</a:t>
            </a:r>
            <a:endParaRPr lang="en-US">
              <a:solidFill>
                <a:schemeClr val="tx1"/>
              </a:solidFill>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1606"/>
                                        </p:tgtEl>
                                        <p:attrNameLst>
                                          <p:attrName>style.visibility</p:attrName>
                                        </p:attrNameLst>
                                      </p:cBhvr>
                                      <p:to>
                                        <p:strVal val="visible"/>
                                      </p:to>
                                    </p:set>
                                    <p:animEffect transition="in" filter="dissolve">
                                      <p:cBhvr>
                                        <p:cTn id="7" dur="500"/>
                                        <p:tgtEl>
                                          <p:spTgt spid="281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1610"/>
                                        </p:tgtEl>
                                        <p:attrNameLst>
                                          <p:attrName>style.visibility</p:attrName>
                                        </p:attrNameLst>
                                      </p:cBhvr>
                                      <p:to>
                                        <p:strVal val="visible"/>
                                      </p:to>
                                    </p:set>
                                    <p:animEffect transition="in" filter="dissolve">
                                      <p:cBhvr>
                                        <p:cTn id="12" dur="500"/>
                                        <p:tgtEl>
                                          <p:spTgt spid="2816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1611"/>
                                        </p:tgtEl>
                                        <p:attrNameLst>
                                          <p:attrName>style.visibility</p:attrName>
                                        </p:attrNameLst>
                                      </p:cBhvr>
                                      <p:to>
                                        <p:strVal val="visible"/>
                                      </p:to>
                                    </p:set>
                                    <p:animEffect transition="in" filter="dissolve">
                                      <p:cBhvr>
                                        <p:cTn id="17" dur="500"/>
                                        <p:tgtEl>
                                          <p:spTgt spid="2816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1609"/>
                                        </p:tgtEl>
                                        <p:attrNameLst>
                                          <p:attrName>style.visibility</p:attrName>
                                        </p:attrNameLst>
                                      </p:cBhvr>
                                      <p:to>
                                        <p:strVal val="visible"/>
                                      </p:to>
                                    </p:set>
                                    <p:animEffect transition="in" filter="dissolve">
                                      <p:cBhvr>
                                        <p:cTn id="22" dur="500"/>
                                        <p:tgtEl>
                                          <p:spTgt spid="2816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1604"/>
                                        </p:tgtEl>
                                        <p:attrNameLst>
                                          <p:attrName>style.visibility</p:attrName>
                                        </p:attrNameLst>
                                      </p:cBhvr>
                                      <p:to>
                                        <p:strVal val="visible"/>
                                      </p:to>
                                    </p:set>
                                    <p:animEffect transition="in" filter="dissolve">
                                      <p:cBhvr>
                                        <p:cTn id="27" dur="500"/>
                                        <p:tgtEl>
                                          <p:spTgt spid="2816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81607"/>
                                        </p:tgtEl>
                                        <p:attrNameLst>
                                          <p:attrName>style.visibility</p:attrName>
                                        </p:attrNameLst>
                                      </p:cBhvr>
                                      <p:to>
                                        <p:strVal val="visible"/>
                                      </p:to>
                                    </p:set>
                                    <p:animEffect transition="in" filter="dissolve">
                                      <p:cBhvr>
                                        <p:cTn id="32" dur="500"/>
                                        <p:tgtEl>
                                          <p:spTgt spid="281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1" hangingPunct="1"/>
            <a:endParaRPr lang="en-US" sz="2000">
              <a:solidFill>
                <a:srgbClr val="333333"/>
              </a:solidFill>
              <a:cs typeface="Arial" charset="0"/>
            </a:endParaRPr>
          </a:p>
        </p:txBody>
      </p:sp>
      <p:sp>
        <p:nvSpPr>
          <p:cNvPr id="39" name="Text Box 5"/>
          <p:cNvSpPr txBox="1">
            <a:spLocks noChangeArrowheads="1"/>
          </p:cNvSpPr>
          <p:nvPr/>
        </p:nvSpPr>
        <p:spPr bwMode="auto">
          <a:xfrm>
            <a:off x="5076825" y="404813"/>
            <a:ext cx="3598863" cy="1077912"/>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eaLnBrk="1" hangingPunct="1">
              <a:spcBef>
                <a:spcPct val="50000"/>
              </a:spcBef>
              <a:defRPr/>
            </a:pPr>
            <a:r>
              <a:rPr lang="en-US" sz="3600" b="1" dirty="0">
                <a:solidFill>
                  <a:srgbClr val="FFFFFF"/>
                </a:solidFill>
                <a:latin typeface="Arial"/>
                <a:cs typeface="Arial"/>
              </a:rPr>
              <a:t>NEHEMIAH</a:t>
            </a:r>
          </a:p>
        </p:txBody>
      </p:sp>
      <p:sp>
        <p:nvSpPr>
          <p:cNvPr id="40"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eaLnBrk="1" hangingPunct="1">
              <a:spcBef>
                <a:spcPct val="50000"/>
              </a:spcBef>
              <a:defRPr/>
            </a:pPr>
            <a:r>
              <a:rPr lang="en-US" sz="3600" b="1" dirty="0">
                <a:solidFill>
                  <a:srgbClr val="FFFFFF"/>
                </a:solidFill>
                <a:latin typeface="Arial"/>
                <a:cs typeface="Arial"/>
              </a:rPr>
              <a:t>EZRA</a:t>
            </a:r>
          </a:p>
        </p:txBody>
      </p:sp>
      <p:sp>
        <p:nvSpPr>
          <p:cNvPr id="86019"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000" b="1" dirty="0">
                <a:solidFill>
                  <a:srgbClr val="FFFFFF"/>
                </a:solidFill>
                <a:latin typeface="Arial"/>
                <a:cs typeface="Arial"/>
              </a:rPr>
              <a:t>Rebuilding</a:t>
            </a:r>
            <a:br>
              <a:rPr lang="en-US" sz="2000" b="1" dirty="0">
                <a:solidFill>
                  <a:srgbClr val="FFFFFF"/>
                </a:solidFill>
                <a:latin typeface="Arial"/>
                <a:cs typeface="Arial"/>
              </a:rPr>
            </a:br>
            <a:r>
              <a:rPr lang="en-US" sz="2000" b="1" dirty="0">
                <a:solidFill>
                  <a:srgbClr val="FFFFFF"/>
                </a:solidFill>
                <a:latin typeface="Arial"/>
                <a:cs typeface="Arial"/>
              </a:rPr>
              <a:t>1-6</a:t>
            </a:r>
          </a:p>
        </p:txBody>
      </p:sp>
      <p:sp>
        <p:nvSpPr>
          <p:cNvPr id="86022" name="Line 6"/>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23" name="Line 7"/>
          <p:cNvSpPr>
            <a:spLocks noChangeShapeType="1"/>
          </p:cNvSpPr>
          <p:nvPr/>
        </p:nvSpPr>
        <p:spPr bwMode="auto">
          <a:xfrm flipH="1">
            <a:off x="7524750" y="1447800"/>
            <a:ext cx="1162050" cy="32067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24" name="Line 8"/>
          <p:cNvSpPr>
            <a:spLocks noChangeShapeType="1"/>
          </p:cNvSpPr>
          <p:nvPr/>
        </p:nvSpPr>
        <p:spPr bwMode="auto">
          <a:xfrm flipH="1">
            <a:off x="5772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25" name="Line 9"/>
          <p:cNvSpPr>
            <a:spLocks noChangeShapeType="1"/>
          </p:cNvSpPr>
          <p:nvPr/>
        </p:nvSpPr>
        <p:spPr bwMode="auto">
          <a:xfrm flipH="1">
            <a:off x="40195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26" name="Line 10"/>
          <p:cNvSpPr>
            <a:spLocks noChangeShapeType="1"/>
          </p:cNvSpPr>
          <p:nvPr/>
        </p:nvSpPr>
        <p:spPr bwMode="auto">
          <a:xfrm flipH="1">
            <a:off x="2266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27" name="Text Box 11"/>
          <p:cNvSpPr txBox="1">
            <a:spLocks noChangeArrowheads="1"/>
          </p:cNvSpPr>
          <p:nvPr/>
        </p:nvSpPr>
        <p:spPr bwMode="auto">
          <a:xfrm rot="17358319">
            <a:off x="2909887" y="2706688"/>
            <a:ext cx="39655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eaLnBrk="1" hangingPunct="1">
              <a:spcBef>
                <a:spcPct val="50000"/>
              </a:spcBef>
              <a:defRPr/>
            </a:pPr>
            <a:r>
              <a:rPr lang="en-US" sz="3200" b="1" dirty="0">
                <a:solidFill>
                  <a:srgbClr val="FFFFFF"/>
                </a:solidFill>
                <a:latin typeface="Arial"/>
                <a:cs typeface="Arial"/>
              </a:rPr>
              <a:t>Planning 1–2</a:t>
            </a:r>
          </a:p>
        </p:txBody>
      </p:sp>
      <p:sp>
        <p:nvSpPr>
          <p:cNvPr id="86028" name="Text Box 12"/>
          <p:cNvSpPr txBox="1">
            <a:spLocks noChangeArrowheads="1"/>
          </p:cNvSpPr>
          <p:nvPr/>
        </p:nvSpPr>
        <p:spPr bwMode="auto">
          <a:xfrm rot="17326092">
            <a:off x="3748087" y="2701926"/>
            <a:ext cx="39655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eaLnBrk="1" hangingPunct="1">
              <a:spcBef>
                <a:spcPct val="50000"/>
              </a:spcBef>
              <a:defRPr/>
            </a:pPr>
            <a:r>
              <a:rPr lang="en-US" sz="3200" b="1" dirty="0">
                <a:solidFill>
                  <a:srgbClr val="FFFFFF"/>
                </a:solidFill>
                <a:latin typeface="Arial"/>
                <a:cs typeface="Arial"/>
              </a:rPr>
              <a:t>Progress 3–7</a:t>
            </a:r>
          </a:p>
        </p:txBody>
      </p:sp>
      <p:sp>
        <p:nvSpPr>
          <p:cNvPr id="86029" name="Rectangle 13"/>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aseline="30000">
              <a:solidFill>
                <a:srgbClr val="333333"/>
              </a:solidFill>
              <a:latin typeface="Arial"/>
              <a:cs typeface="Arial"/>
            </a:endParaRPr>
          </a:p>
        </p:txBody>
      </p:sp>
      <p:sp>
        <p:nvSpPr>
          <p:cNvPr id="86030" name="Rectangle 14"/>
          <p:cNvSpPr>
            <a:spLocks noChangeArrowheads="1"/>
          </p:cNvSpPr>
          <p:nvPr/>
        </p:nvSpPr>
        <p:spPr bwMode="auto">
          <a:xfrm>
            <a:off x="533400" y="54197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aseline="30000">
              <a:solidFill>
                <a:srgbClr val="333333"/>
              </a:solidFill>
              <a:latin typeface="Arial"/>
              <a:cs typeface="Arial"/>
            </a:endParaRPr>
          </a:p>
        </p:txBody>
      </p:sp>
      <p:sp>
        <p:nvSpPr>
          <p:cNvPr id="86031" name="Line 15"/>
          <p:cNvSpPr>
            <a:spLocks noChangeShapeType="1"/>
          </p:cNvSpPr>
          <p:nvPr/>
        </p:nvSpPr>
        <p:spPr bwMode="auto">
          <a:xfrm flipH="1">
            <a:off x="13906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32" name="Line 16"/>
          <p:cNvSpPr>
            <a:spLocks noChangeShapeType="1"/>
          </p:cNvSpPr>
          <p:nvPr/>
        </p:nvSpPr>
        <p:spPr bwMode="auto">
          <a:xfrm flipH="1">
            <a:off x="31432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33" name="Line 17"/>
          <p:cNvSpPr>
            <a:spLocks noChangeShapeType="1"/>
          </p:cNvSpPr>
          <p:nvPr/>
        </p:nvSpPr>
        <p:spPr bwMode="auto">
          <a:xfrm flipH="1">
            <a:off x="66484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34" name="Line 18"/>
          <p:cNvSpPr>
            <a:spLocks noChangeShapeType="1"/>
          </p:cNvSpPr>
          <p:nvPr/>
        </p:nvSpPr>
        <p:spPr bwMode="auto">
          <a:xfrm flipH="1">
            <a:off x="48958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35" name="Text Box 19"/>
          <p:cNvSpPr txBox="1">
            <a:spLocks noChangeArrowheads="1"/>
          </p:cNvSpPr>
          <p:nvPr/>
        </p:nvSpPr>
        <p:spPr bwMode="auto">
          <a:xfrm rot="17335976">
            <a:off x="1293812" y="2706688"/>
            <a:ext cx="39655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eaLnBrk="1" hangingPunct="1">
              <a:spcBef>
                <a:spcPct val="50000"/>
              </a:spcBef>
              <a:defRPr/>
            </a:pPr>
            <a:r>
              <a:rPr lang="en-US" sz="3200" b="1" dirty="0">
                <a:solidFill>
                  <a:srgbClr val="FFFFFF"/>
                </a:solidFill>
                <a:latin typeface="Arial"/>
                <a:cs typeface="Arial"/>
              </a:rPr>
              <a:t>Returning 7–8</a:t>
            </a:r>
          </a:p>
        </p:txBody>
      </p:sp>
      <p:sp>
        <p:nvSpPr>
          <p:cNvPr id="86036" name="Text Box 20"/>
          <p:cNvSpPr txBox="1">
            <a:spLocks noChangeArrowheads="1"/>
          </p:cNvSpPr>
          <p:nvPr/>
        </p:nvSpPr>
        <p:spPr bwMode="auto">
          <a:xfrm rot="17370197">
            <a:off x="2138362" y="2743201"/>
            <a:ext cx="39211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eaLnBrk="1" hangingPunct="1">
              <a:spcBef>
                <a:spcPct val="50000"/>
              </a:spcBef>
              <a:defRPr/>
            </a:pPr>
            <a:r>
              <a:rPr lang="en-US" sz="3200" b="1" dirty="0">
                <a:solidFill>
                  <a:srgbClr val="FFFFFF"/>
                </a:solidFill>
                <a:latin typeface="Arial"/>
                <a:cs typeface="Arial"/>
              </a:rPr>
              <a:t>Restoring 9–10 </a:t>
            </a:r>
          </a:p>
        </p:txBody>
      </p:sp>
      <p:sp>
        <p:nvSpPr>
          <p:cNvPr id="86037" name="Text Box 21"/>
          <p:cNvSpPr txBox="1">
            <a:spLocks noChangeArrowheads="1"/>
          </p:cNvSpPr>
          <p:nvPr/>
        </p:nvSpPr>
        <p:spPr bwMode="auto">
          <a:xfrm rot="17374856">
            <a:off x="-519113" y="2706688"/>
            <a:ext cx="39655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eaLnBrk="1" hangingPunct="1">
              <a:spcBef>
                <a:spcPct val="50000"/>
              </a:spcBef>
              <a:defRPr/>
            </a:pPr>
            <a:r>
              <a:rPr lang="en-US" sz="3200" b="1" dirty="0">
                <a:solidFill>
                  <a:srgbClr val="FFFFFF"/>
                </a:solidFill>
                <a:latin typeface="Arial"/>
                <a:cs typeface="Arial"/>
              </a:rPr>
              <a:t>Returning 1–2</a:t>
            </a:r>
          </a:p>
        </p:txBody>
      </p:sp>
      <p:sp>
        <p:nvSpPr>
          <p:cNvPr id="86038" name="Text Box 22"/>
          <p:cNvSpPr txBox="1">
            <a:spLocks noChangeArrowheads="1"/>
          </p:cNvSpPr>
          <p:nvPr/>
        </p:nvSpPr>
        <p:spPr bwMode="auto">
          <a:xfrm rot="17323453">
            <a:off x="381000" y="2701926"/>
            <a:ext cx="396557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eaLnBrk="1" hangingPunct="1">
              <a:spcBef>
                <a:spcPct val="50000"/>
              </a:spcBef>
              <a:defRPr/>
            </a:pPr>
            <a:r>
              <a:rPr lang="en-US" sz="3200" b="1" dirty="0">
                <a:solidFill>
                  <a:srgbClr val="FFFFFF"/>
                </a:solidFill>
                <a:latin typeface="Arial"/>
                <a:cs typeface="Arial"/>
              </a:rPr>
              <a:t>Restoring 3–6</a:t>
            </a:r>
          </a:p>
        </p:txBody>
      </p:sp>
      <p:sp>
        <p:nvSpPr>
          <p:cNvPr id="86039" name="Text Box 23"/>
          <p:cNvSpPr txBox="1">
            <a:spLocks noChangeArrowheads="1"/>
          </p:cNvSpPr>
          <p:nvPr/>
        </p:nvSpPr>
        <p:spPr bwMode="auto">
          <a:xfrm>
            <a:off x="3733800" y="4648200"/>
            <a:ext cx="2286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000" b="1" dirty="0">
                <a:solidFill>
                  <a:srgbClr val="FFFFFF"/>
                </a:solidFill>
                <a:latin typeface="Arial"/>
                <a:cs typeface="Arial"/>
              </a:rPr>
              <a:t>Rebuilding</a:t>
            </a:r>
            <a:br>
              <a:rPr lang="en-US" sz="2000" b="1" dirty="0">
                <a:solidFill>
                  <a:srgbClr val="FFFFFF"/>
                </a:solidFill>
                <a:latin typeface="Arial"/>
                <a:cs typeface="Arial"/>
              </a:rPr>
            </a:br>
            <a:r>
              <a:rPr lang="en-US" sz="2000" b="1" dirty="0">
                <a:solidFill>
                  <a:srgbClr val="FFFFFF"/>
                </a:solidFill>
                <a:latin typeface="Arial"/>
                <a:cs typeface="Arial"/>
              </a:rPr>
              <a:t>1–7</a:t>
            </a:r>
          </a:p>
        </p:txBody>
      </p:sp>
      <p:sp>
        <p:nvSpPr>
          <p:cNvPr id="86040" name="Text Box 24"/>
          <p:cNvSpPr txBox="1">
            <a:spLocks noChangeArrowheads="1"/>
          </p:cNvSpPr>
          <p:nvPr/>
        </p:nvSpPr>
        <p:spPr bwMode="auto">
          <a:xfrm>
            <a:off x="1981200" y="4648200"/>
            <a:ext cx="2286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000" b="1" dirty="0">
                <a:solidFill>
                  <a:srgbClr val="FFFFFF"/>
                </a:solidFill>
                <a:latin typeface="Arial"/>
                <a:cs typeface="Arial"/>
              </a:rPr>
              <a:t>Redirecting</a:t>
            </a:r>
            <a:br>
              <a:rPr lang="en-US" sz="2000" b="1" dirty="0">
                <a:solidFill>
                  <a:srgbClr val="FFFFFF"/>
                </a:solidFill>
                <a:latin typeface="Arial"/>
                <a:cs typeface="Arial"/>
              </a:rPr>
            </a:br>
            <a:r>
              <a:rPr lang="en-US" sz="2000" b="1" dirty="0">
                <a:solidFill>
                  <a:srgbClr val="FFFFFF"/>
                </a:solidFill>
                <a:latin typeface="Arial"/>
                <a:cs typeface="Arial"/>
              </a:rPr>
              <a:t>7–10</a:t>
            </a:r>
          </a:p>
        </p:txBody>
      </p:sp>
      <p:sp>
        <p:nvSpPr>
          <p:cNvPr id="86041" name="Line 25"/>
          <p:cNvSpPr>
            <a:spLocks noChangeShapeType="1"/>
          </p:cNvSpPr>
          <p:nvPr/>
        </p:nvSpPr>
        <p:spPr bwMode="auto">
          <a:xfrm>
            <a:off x="5080000" y="406400"/>
            <a:ext cx="0" cy="1016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42" name="Text Box 26"/>
          <p:cNvSpPr txBox="1">
            <a:spLocks noChangeArrowheads="1"/>
          </p:cNvSpPr>
          <p:nvPr/>
        </p:nvSpPr>
        <p:spPr bwMode="auto">
          <a:xfrm>
            <a:off x="3962400" y="5426075"/>
            <a:ext cx="1828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000" b="1">
                <a:solidFill>
                  <a:srgbClr val="FFFFFF"/>
                </a:solidFill>
                <a:latin typeface="Arial"/>
                <a:cs typeface="Arial"/>
              </a:rPr>
              <a:t>Nehemiah</a:t>
            </a:r>
          </a:p>
        </p:txBody>
      </p:sp>
      <p:sp>
        <p:nvSpPr>
          <p:cNvPr id="86043" name="Text Box 27"/>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000" b="1">
                <a:solidFill>
                  <a:srgbClr val="FFFFFF"/>
                </a:solidFill>
                <a:latin typeface="Arial"/>
                <a:cs typeface="Arial"/>
              </a:rPr>
              <a:t>Ezra</a:t>
            </a:r>
          </a:p>
        </p:txBody>
      </p:sp>
      <p:sp>
        <p:nvSpPr>
          <p:cNvPr id="86044" name="Text Box 28"/>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000" b="1">
                <a:solidFill>
                  <a:srgbClr val="FFFFFF"/>
                </a:solidFill>
                <a:latin typeface="Arial"/>
                <a:cs typeface="Arial"/>
              </a:rPr>
              <a:t>Zerubbabel</a:t>
            </a:r>
          </a:p>
        </p:txBody>
      </p:sp>
      <p:sp>
        <p:nvSpPr>
          <p:cNvPr id="86045" name="Line 29"/>
          <p:cNvSpPr>
            <a:spLocks noChangeShapeType="1"/>
          </p:cNvSpPr>
          <p:nvPr/>
        </p:nvSpPr>
        <p:spPr bwMode="auto">
          <a:xfrm>
            <a:off x="5791200" y="4648200"/>
            <a:ext cx="0" cy="1314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46" name="Line 30"/>
          <p:cNvSpPr>
            <a:spLocks noChangeShapeType="1"/>
          </p:cNvSpPr>
          <p:nvPr/>
        </p:nvSpPr>
        <p:spPr bwMode="auto">
          <a:xfrm flipH="1">
            <a:off x="2257425" y="4648200"/>
            <a:ext cx="0" cy="1905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47" name="Line 31"/>
          <p:cNvSpPr>
            <a:spLocks noChangeShapeType="1"/>
          </p:cNvSpPr>
          <p:nvPr/>
        </p:nvSpPr>
        <p:spPr bwMode="auto">
          <a:xfrm flipH="1">
            <a:off x="4010025" y="4610100"/>
            <a:ext cx="0" cy="1905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48" name="Rectangle 32"/>
          <p:cNvSpPr>
            <a:spLocks noChangeArrowheads="1"/>
          </p:cNvSpPr>
          <p:nvPr/>
        </p:nvSpPr>
        <p:spPr bwMode="auto">
          <a:xfrm>
            <a:off x="536575" y="4648200"/>
            <a:ext cx="70294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aseline="30000">
              <a:solidFill>
                <a:srgbClr val="333333"/>
              </a:solidFill>
              <a:latin typeface="Arial"/>
              <a:cs typeface="Arial"/>
            </a:endParaRPr>
          </a:p>
        </p:txBody>
      </p:sp>
      <p:sp>
        <p:nvSpPr>
          <p:cNvPr id="86049" name="Rectangle 3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aseline="30000">
              <a:solidFill>
                <a:srgbClr val="333333"/>
              </a:solidFill>
              <a:latin typeface="Arial"/>
              <a:cs typeface="Arial"/>
            </a:endParaRPr>
          </a:p>
        </p:txBody>
      </p:sp>
      <p:sp>
        <p:nvSpPr>
          <p:cNvPr id="86050" name="Line 34"/>
          <p:cNvSpPr>
            <a:spLocks noChangeShapeType="1"/>
          </p:cNvSpPr>
          <p:nvPr/>
        </p:nvSpPr>
        <p:spPr bwMode="auto">
          <a:xfrm flipH="1">
            <a:off x="6629400" y="5448300"/>
            <a:ext cx="0" cy="11049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ctr">
              <a:defRPr/>
            </a:pPr>
            <a:endParaRPr lang="en-US" sz="2000" baseline="30000">
              <a:solidFill>
                <a:srgbClr val="333333"/>
              </a:solidFill>
              <a:latin typeface="Arial"/>
              <a:cs typeface="Arial"/>
            </a:endParaRPr>
          </a:p>
        </p:txBody>
      </p:sp>
      <p:sp>
        <p:nvSpPr>
          <p:cNvPr id="86051" name="Text Box 35"/>
          <p:cNvSpPr txBox="1">
            <a:spLocks noChangeArrowheads="1"/>
          </p:cNvSpPr>
          <p:nvPr/>
        </p:nvSpPr>
        <p:spPr bwMode="auto">
          <a:xfrm>
            <a:off x="4343400" y="59436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cs typeface="Arial"/>
              </a:rPr>
              <a:t>444</a:t>
            </a:r>
          </a:p>
        </p:txBody>
      </p:sp>
      <p:sp>
        <p:nvSpPr>
          <p:cNvPr id="86052" name="Text Box 36"/>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cs typeface="Arial"/>
              </a:rPr>
              <a:t>457</a:t>
            </a:r>
          </a:p>
        </p:txBody>
      </p:sp>
      <p:sp>
        <p:nvSpPr>
          <p:cNvPr id="86053" name="Text Box 37"/>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cs typeface="Arial"/>
              </a:rPr>
              <a:t>537</a:t>
            </a:r>
          </a:p>
        </p:txBody>
      </p:sp>
      <p:sp>
        <p:nvSpPr>
          <p:cNvPr id="201765" name="Rectangle 38"/>
          <p:cNvSpPr>
            <a:spLocks noGrp="1" noChangeArrowheads="1"/>
          </p:cNvSpPr>
          <p:nvPr>
            <p:ph type="title" idx="4294967295"/>
          </p:nvPr>
        </p:nvSpPr>
        <p:spPr>
          <a:xfrm>
            <a:off x="0" y="0"/>
            <a:ext cx="1524000" cy="762000"/>
          </a:xfrm>
        </p:spPr>
        <p:txBody>
          <a:bodyPr/>
          <a:lstStyle/>
          <a:p>
            <a:r>
              <a:rPr lang="en-US" sz="1800" b="1">
                <a:solidFill>
                  <a:srgbClr val="FFFFFF"/>
                </a:solidFill>
                <a:latin typeface="Arial" charset="0"/>
                <a:ea typeface="ＭＳ Ｐゴシック" charset="0"/>
              </a:rPr>
              <a:t>Rebuilding (Neh. 1–7)</a:t>
            </a:r>
            <a:endParaRPr lang="en-US" sz="1800">
              <a:solidFill>
                <a:srgbClr val="FFFFFF"/>
              </a:solidFill>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6051"/>
                                        </p:tgtEl>
                                        <p:attrNameLst>
                                          <p:attrName>style.visibility</p:attrName>
                                        </p:attrNameLst>
                                      </p:cBhvr>
                                      <p:to>
                                        <p:strVal val="visible"/>
                                      </p:to>
                                    </p:set>
                                    <p:animEffect transition="in" filter="dissolve">
                                      <p:cBhvr>
                                        <p:cTn id="7" dur="500"/>
                                        <p:tgtEl>
                                          <p:spTgt spid="8605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86042"/>
                                        </p:tgtEl>
                                        <p:attrNameLst>
                                          <p:attrName>style.visibility</p:attrName>
                                        </p:attrNameLst>
                                      </p:cBhvr>
                                      <p:to>
                                        <p:strVal val="visible"/>
                                      </p:to>
                                    </p:set>
                                    <p:animEffect transition="in" filter="dissolve">
                                      <p:cBhvr>
                                        <p:cTn id="11" dur="500"/>
                                        <p:tgtEl>
                                          <p:spTgt spid="86042"/>
                                        </p:tgtEl>
                                      </p:cBhvr>
                                    </p:animEffect>
                                  </p:childTnLst>
                                </p:cTn>
                              </p:par>
                            </p:childTnLst>
                          </p:cTn>
                        </p:par>
                        <p:par>
                          <p:cTn id="12" fill="hold" nodeType="afterGroup">
                            <p:stCondLst>
                              <p:cond delay="5000"/>
                            </p:stCondLst>
                            <p:childTnLst>
                              <p:par>
                                <p:cTn id="13" presetID="7" presetClass="entr" presetSubtype="4" fill="hold" grpId="0" nodeType="afterEffect">
                                  <p:stCondLst>
                                    <p:cond delay="3000"/>
                                  </p:stCondLst>
                                  <p:childTnLst>
                                    <p:set>
                                      <p:cBhvr>
                                        <p:cTn id="14" dur="1" fill="hold">
                                          <p:stCondLst>
                                            <p:cond delay="0"/>
                                          </p:stCondLst>
                                        </p:cTn>
                                        <p:tgtEl>
                                          <p:spTgt spid="86039"/>
                                        </p:tgtEl>
                                        <p:attrNameLst>
                                          <p:attrName>style.visibility</p:attrName>
                                        </p:attrNameLst>
                                      </p:cBhvr>
                                      <p:to>
                                        <p:strVal val="visible"/>
                                      </p:to>
                                    </p:set>
                                    <p:anim calcmode="lin" valueType="num">
                                      <p:cBhvr additive="base">
                                        <p:cTn id="15" dur="5000" fill="hold"/>
                                        <p:tgtEl>
                                          <p:spTgt spid="86039"/>
                                        </p:tgtEl>
                                        <p:attrNameLst>
                                          <p:attrName>ppt_x</p:attrName>
                                        </p:attrNameLst>
                                      </p:cBhvr>
                                      <p:tavLst>
                                        <p:tav tm="0">
                                          <p:val>
                                            <p:strVal val="#ppt_x"/>
                                          </p:val>
                                        </p:tav>
                                        <p:tav tm="100000">
                                          <p:val>
                                            <p:strVal val="#ppt_x"/>
                                          </p:val>
                                        </p:tav>
                                      </p:tavLst>
                                    </p:anim>
                                    <p:anim calcmode="lin" valueType="num">
                                      <p:cBhvr additive="base">
                                        <p:cTn id="16" dur="5000" fill="hold"/>
                                        <p:tgtEl>
                                          <p:spTgt spid="86039"/>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13000"/>
                            </p:stCondLst>
                            <p:childTnLst>
                              <p:par>
                                <p:cTn id="18" presetID="9" presetClass="entr" presetSubtype="0" fill="hold" grpId="0" nodeType="afterEffect">
                                  <p:stCondLst>
                                    <p:cond delay="3000"/>
                                  </p:stCondLst>
                                  <p:childTnLst>
                                    <p:set>
                                      <p:cBhvr>
                                        <p:cTn id="19" dur="1" fill="hold">
                                          <p:stCondLst>
                                            <p:cond delay="0"/>
                                          </p:stCondLst>
                                        </p:cTn>
                                        <p:tgtEl>
                                          <p:spTgt spid="86027"/>
                                        </p:tgtEl>
                                        <p:attrNameLst>
                                          <p:attrName>style.visibility</p:attrName>
                                        </p:attrNameLst>
                                      </p:cBhvr>
                                      <p:to>
                                        <p:strVal val="visible"/>
                                      </p:to>
                                    </p:set>
                                    <p:animEffect transition="in" filter="dissolve">
                                      <p:cBhvr>
                                        <p:cTn id="20" dur="500"/>
                                        <p:tgtEl>
                                          <p:spTgt spid="86027"/>
                                        </p:tgtEl>
                                      </p:cBhvr>
                                    </p:animEffect>
                                  </p:childTnLst>
                                </p:cTn>
                              </p:par>
                            </p:childTnLst>
                          </p:cTn>
                        </p:par>
                        <p:par>
                          <p:cTn id="21" fill="hold" nodeType="afterGroup">
                            <p:stCondLst>
                              <p:cond delay="16500"/>
                            </p:stCondLst>
                            <p:childTnLst>
                              <p:par>
                                <p:cTn id="22" presetID="9" presetClass="entr" presetSubtype="0" fill="hold" grpId="0" nodeType="afterEffect">
                                  <p:stCondLst>
                                    <p:cond delay="2000"/>
                                  </p:stCondLst>
                                  <p:childTnLst>
                                    <p:set>
                                      <p:cBhvr>
                                        <p:cTn id="23" dur="1" fill="hold">
                                          <p:stCondLst>
                                            <p:cond delay="0"/>
                                          </p:stCondLst>
                                        </p:cTn>
                                        <p:tgtEl>
                                          <p:spTgt spid="86028"/>
                                        </p:tgtEl>
                                        <p:attrNameLst>
                                          <p:attrName>style.visibility</p:attrName>
                                        </p:attrNameLst>
                                      </p:cBhvr>
                                      <p:to>
                                        <p:strVal val="visible"/>
                                      </p:to>
                                    </p:set>
                                    <p:animEffect transition="in" filter="dissolve">
                                      <p:cBhvr>
                                        <p:cTn id="24" dur="500"/>
                                        <p:tgtEl>
                                          <p:spTgt spid="86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7" grpId="0" autoUpdateAnimBg="0"/>
      <p:bldP spid="86028" grpId="0" autoUpdateAnimBg="0"/>
      <p:bldP spid="86039" grpId="0" autoUpdateAnimBg="0"/>
      <p:bldP spid="86042" grpId="0" autoUpdateAnimBg="0"/>
      <p:bldP spid="8605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0482" name="Picture 2"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37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76200"/>
            <a:ext cx="5097463"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0484" name="Rectangle 4"/>
          <p:cNvSpPr>
            <a:spLocks noGrp="1" noChangeArrowheads="1"/>
          </p:cNvSpPr>
          <p:nvPr>
            <p:ph type="title" idx="4294967295"/>
          </p:nvPr>
        </p:nvSpPr>
        <p:spPr>
          <a:xfrm>
            <a:off x="2667000" y="304800"/>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eaLnBrk="1" hangingPunct="1">
              <a:spcBef>
                <a:spcPct val="50000"/>
              </a:spcBef>
              <a:defRPr/>
            </a:pPr>
            <a:r>
              <a:rPr kumimoji="1" lang="en-US" sz="3600" b="1">
                <a:solidFill>
                  <a:srgbClr val="FFFFFF"/>
                </a:solidFill>
                <a:latin typeface="Arial Black" pitchFamily="-65" charset="0"/>
                <a:ea typeface="Times New Roman" pitchFamily="-65" charset="0"/>
                <a:cs typeface="Times New Roman" pitchFamily="-65" charset="0"/>
              </a:rPr>
              <a:t>Zerubbabel</a:t>
            </a:r>
          </a:p>
        </p:txBody>
      </p:sp>
      <p:sp>
        <p:nvSpPr>
          <p:cNvPr id="20485" name="Text Box 5"/>
          <p:cNvSpPr txBox="1">
            <a:spLocks noChangeArrowheads="1"/>
          </p:cNvSpPr>
          <p:nvPr/>
        </p:nvSpPr>
        <p:spPr bwMode="auto">
          <a:xfrm>
            <a:off x="5715000" y="5105400"/>
            <a:ext cx="3429000" cy="1190625"/>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zh-CN" sz="3600">
                <a:solidFill>
                  <a:srgbClr val="FFFFFF"/>
                </a:solidFill>
                <a:latin typeface="Arial Black" charset="0"/>
                <a:cs typeface="Times New Roman" charset="0"/>
              </a:rPr>
              <a:t>Restoring the Temple</a:t>
            </a:r>
            <a:endParaRPr lang="en-US" sz="3600">
              <a:solidFill>
                <a:srgbClr val="FFFFFF"/>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205826"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05828" name="Rectangle 4"/>
          <p:cNvSpPr>
            <a:spLocks noGrp="1" noChangeArrowheads="1"/>
          </p:cNvSpPr>
          <p:nvPr>
            <p:ph type="ctrTitle" idx="4294967295"/>
          </p:nvPr>
        </p:nvSpPr>
        <p:spPr>
          <a:xfrm>
            <a:off x="304800" y="0"/>
            <a:ext cx="3962400" cy="1447800"/>
          </a:xfrm>
        </p:spPr>
        <p:txBody>
          <a:bodyPr/>
          <a:lstStyle/>
          <a:p>
            <a:r>
              <a:rPr lang="en-US" sz="2800" b="1">
                <a:latin typeface="Arial" charset="0"/>
                <a:ea typeface="ＭＳ Ｐゴシック" charset="0"/>
                <a:cs typeface="ＭＳ Ｐゴシック" charset="0"/>
              </a:rPr>
              <a:t>In 520 BC returning Jews celebrated the temple completion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Title 2"/>
          <p:cNvSpPr>
            <a:spLocks noGrp="1"/>
          </p:cNvSpPr>
          <p:nvPr>
            <p:ph type="title" idx="4294967295"/>
          </p:nvPr>
        </p:nvSpPr>
        <p:spPr>
          <a:xfrm>
            <a:off x="6019800" y="685800"/>
            <a:ext cx="2552700" cy="4191000"/>
          </a:xfrm>
        </p:spPr>
        <p:txBody>
          <a:bodyPr/>
          <a:lstStyle/>
          <a:p>
            <a:pPr eaLnBrk="1" hangingPunct="1"/>
            <a:r>
              <a:rPr lang="en-US">
                <a:latin typeface="Helvetica" charset="0"/>
                <a:ea typeface="Osaka" charset="0"/>
                <a:cs typeface="Osaka" charset="0"/>
              </a:rPr>
              <a:t>Ezra thanks God for his help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209922" name="Picture 2" descr="templesolomon%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457200"/>
            <a:ext cx="5867400" cy="51816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09923" name="Rectangle 3"/>
          <p:cNvSpPr>
            <a:spLocks noGrp="1" noChangeArrowheads="1"/>
          </p:cNvSpPr>
          <p:nvPr>
            <p:ph type="ctrTitle" idx="4294967295"/>
          </p:nvPr>
        </p:nvSpPr>
        <p:spPr>
          <a:xfrm>
            <a:off x="0" y="5867400"/>
            <a:ext cx="9144000" cy="685800"/>
          </a:xfrm>
        </p:spPr>
        <p:txBody>
          <a:bodyPr/>
          <a:lstStyle/>
          <a:p>
            <a:pPr algn="ctr"/>
            <a:r>
              <a:rPr lang="en-US" sz="3200" b="1">
                <a:latin typeface="Arial" charset="0"/>
                <a:ea typeface="ＭＳ Ｐゴシック" charset="0"/>
                <a:cs typeface="ＭＳ Ｐゴシック" charset="0"/>
              </a:rPr>
              <a:t>The temple was unprotected without city walls</a:t>
            </a:r>
            <a:endParaRPr lang="en-US" b="1">
              <a:latin typeface="Times New Roman" charset="0"/>
              <a:ea typeface="ＭＳ Ｐゴシック" charset="0"/>
              <a:cs typeface="ＭＳ Ｐゴシック"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descr="prayer&amp;vision.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Title 2"/>
          <p:cNvSpPr>
            <a:spLocks noGrp="1"/>
          </p:cNvSpPr>
          <p:nvPr>
            <p:ph type="title" idx="4294967295"/>
          </p:nvPr>
        </p:nvSpPr>
        <p:spPr>
          <a:xfrm>
            <a:off x="179388" y="5562600"/>
            <a:ext cx="8736012" cy="914400"/>
          </a:xfrm>
        </p:spPr>
        <p:txBody>
          <a:bodyPr/>
          <a:lstStyle/>
          <a:p>
            <a:pPr algn="ctr" eaLnBrk="1" hangingPunct="1"/>
            <a:r>
              <a:rPr lang="en-US" sz="4800" b="1">
                <a:latin typeface="Helvetica" charset="0"/>
                <a:ea typeface="Osaka" charset="0"/>
                <a:cs typeface="Osaka" charset="0"/>
              </a:rPr>
              <a:t>Prayer and vision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14018" name="Picture 1" descr="requestof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0"/>
            <a:ext cx="7696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Title 2"/>
          <p:cNvSpPr>
            <a:spLocks noGrp="1"/>
          </p:cNvSpPr>
          <p:nvPr>
            <p:ph type="title" idx="4294967295"/>
          </p:nvPr>
        </p:nvSpPr>
        <p:spPr>
          <a:xfrm>
            <a:off x="1143000" y="2514600"/>
            <a:ext cx="3619500" cy="4343400"/>
          </a:xfrm>
        </p:spPr>
        <p:txBody>
          <a:bodyPr/>
          <a:lstStyle/>
          <a:p>
            <a:pPr eaLnBrk="1" hangingPunct="1"/>
            <a:r>
              <a:rPr lang="en-US" b="1">
                <a:solidFill>
                  <a:schemeClr val="bg1"/>
                </a:solidFill>
                <a:latin typeface="Helvetica" charset="0"/>
                <a:ea typeface="Osaka" charset="0"/>
                <a:cs typeface="Osaka" charset="0"/>
              </a:rPr>
              <a:t>King</a:t>
            </a:r>
            <a:r>
              <a:rPr lang="fr-FR" altLang="ja-JP" b="1">
                <a:solidFill>
                  <a:schemeClr val="bg1"/>
                </a:solidFill>
                <a:latin typeface="Helvetica" charset="0"/>
                <a:ea typeface="Osaka" charset="0"/>
                <a:cs typeface="Osaka" charset="0"/>
              </a:rPr>
              <a:t>'</a:t>
            </a:r>
            <a:r>
              <a:rPr lang="en-US" b="1">
                <a:solidFill>
                  <a:schemeClr val="bg1"/>
                </a:solidFill>
                <a:latin typeface="Helvetica" charset="0"/>
                <a:ea typeface="Osaka" charset="0"/>
                <a:cs typeface="Osaka" charset="0"/>
              </a:rPr>
              <a:t>s Help Granted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5410200" y="0"/>
            <a:ext cx="3657600" cy="44958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Nehemiah wisely invest</a:t>
            </a:r>
            <a:r>
              <a:rPr kumimoji="1" lang="en-US" sz="3600" b="1">
                <a:solidFill>
                  <a:schemeClr val="tx1"/>
                </a:solidFill>
                <a:latin typeface="Arial Black" charset="0"/>
                <a:ea typeface="ＭＳ Ｐゴシック" charset="0"/>
                <a:cs typeface="ＭＳ Ｐゴシック" charset="0"/>
              </a:rPr>
              <a:t>igated the situation before getting started</a:t>
            </a:r>
            <a:endParaRPr lang="en-US">
              <a:solidFill>
                <a:schemeClr val="tx1"/>
              </a:solidFill>
              <a:latin typeface="Times New Roman" charset="0"/>
              <a:ea typeface="ＭＳ Ｐゴシック" charset="0"/>
              <a:cs typeface="ＭＳ Ｐゴシック" charset="0"/>
            </a:endParaRPr>
          </a:p>
        </p:txBody>
      </p:sp>
      <p:pic>
        <p:nvPicPr>
          <p:cNvPr id="216067" name="Picture 3" descr="info Nehemiah sees the rubble in Jerusalem by Tiss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210675" cy="537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Title 1"/>
          <p:cNvSpPr>
            <a:spLocks noGrp="1"/>
          </p:cNvSpPr>
          <p:nvPr>
            <p:ph type="title"/>
          </p:nvPr>
        </p:nvSpPr>
        <p:spPr>
          <a:xfrm>
            <a:off x="15875" y="5589588"/>
            <a:ext cx="9128125" cy="1143000"/>
          </a:xfrm>
        </p:spPr>
        <p:txBody>
          <a:bodyPr/>
          <a:lstStyle/>
          <a:p>
            <a:r>
              <a:rPr lang="en-US" b="1">
                <a:solidFill>
                  <a:schemeClr val="bg1"/>
                </a:solidFill>
                <a:latin typeface="Arial" charset="0"/>
                <a:ea typeface="ＭＳ Ｐゴシック" charset="0"/>
                <a:cs typeface="ＭＳ Ｐゴシック" charset="0"/>
              </a:rPr>
              <a:t>Our Present Sermon Series</a:t>
            </a:r>
          </a:p>
        </p:txBody>
      </p:sp>
      <p:sp>
        <p:nvSpPr>
          <p:cNvPr id="182275"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FF"/>
                </a:solidFill>
              </a:rPr>
              <a:t>July-October 2013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81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18114" name="Rectangle 3"/>
          <p:cNvSpPr>
            <a:spLocks noGrp="1" noChangeArrowheads="1"/>
          </p:cNvSpPr>
          <p:nvPr>
            <p:ph type="title" idx="4294967295"/>
          </p:nvPr>
        </p:nvSpPr>
        <p:spPr>
          <a:xfrm>
            <a:off x="0" y="0"/>
            <a:ext cx="4859338" cy="1447800"/>
          </a:xfrm>
          <a:solidFill>
            <a:srgbClr val="000000"/>
          </a:solidFill>
        </p:spPr>
        <p:txBody>
          <a:bodyPr/>
          <a:lstStyle/>
          <a:p>
            <a:pPr algn="ctr"/>
            <a:r>
              <a:rPr lang="en-US" sz="4000" b="1">
                <a:solidFill>
                  <a:srgbClr val="FFFFFF"/>
                </a:solidFill>
                <a:latin typeface="Arial" charset="0"/>
                <a:ea typeface="ＭＳ Ｐゴシック" charset="0"/>
                <a:cs typeface="ＭＳ Ｐゴシック" charset="0"/>
              </a:rPr>
              <a:t>Enemies in Nehemiah</a:t>
            </a:r>
            <a:r>
              <a:rPr lang="fr-FR" altLang="ja-JP" sz="4000" b="1">
                <a:solidFill>
                  <a:srgbClr val="FFFFFF"/>
                </a:solidFill>
                <a:latin typeface="Arial" charset="0"/>
                <a:ea typeface="ＭＳ Ｐゴシック" charset="0"/>
                <a:cs typeface="ＭＳ Ｐゴシック" charset="0"/>
              </a:rPr>
              <a:t>'</a:t>
            </a:r>
            <a:r>
              <a:rPr lang="en-US" sz="4000" b="1">
                <a:solidFill>
                  <a:srgbClr val="FFFFFF"/>
                </a:solidFill>
                <a:latin typeface="Arial" charset="0"/>
                <a:ea typeface="ＭＳ Ｐゴシック" charset="0"/>
                <a:cs typeface="ＭＳ Ｐゴシック" charset="0"/>
              </a:rPr>
              <a:t>s Time</a:t>
            </a:r>
            <a:endParaRPr lang="en-US" sz="4000" b="1">
              <a:latin typeface="Times New Roman" charset="0"/>
              <a:ea typeface="ＭＳ Ｐゴシック" charset="0"/>
              <a:cs typeface="ＭＳ Ｐゴシック" charset="0"/>
            </a:endParaRPr>
          </a:p>
        </p:txBody>
      </p:sp>
      <p:sp>
        <p:nvSpPr>
          <p:cNvPr id="187397" name="AutoShape 5"/>
          <p:cNvSpPr>
            <a:spLocks noChangeArrowheads="1"/>
          </p:cNvSpPr>
          <p:nvPr/>
        </p:nvSpPr>
        <p:spPr bwMode="auto">
          <a:xfrm>
            <a:off x="2362200" y="44196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a:defRPr/>
            </a:pPr>
            <a:r>
              <a:rPr kumimoji="1" lang="en-US" sz="3200" b="1">
                <a:solidFill>
                  <a:srgbClr val="FFFFFF"/>
                </a:solidFill>
                <a:effectLst>
                  <a:outerShdw blurRad="38100" dist="38100" dir="2700000" algn="tl">
                    <a:srgbClr val="000000"/>
                  </a:outerShdw>
                </a:effectLst>
              </a:rPr>
              <a:t>Geshom </a:t>
            </a:r>
            <a:br>
              <a:rPr kumimoji="1" lang="en-US" sz="3200" b="1">
                <a:solidFill>
                  <a:srgbClr val="FFFFFF"/>
                </a:solidFill>
                <a:effectLst>
                  <a:outerShdw blurRad="38100" dist="38100" dir="2700000" algn="tl">
                    <a:srgbClr val="000000"/>
                  </a:outerShdw>
                </a:effectLst>
              </a:rPr>
            </a:br>
            <a:r>
              <a:rPr kumimoji="1" lang="en-US" sz="3200" b="1">
                <a:solidFill>
                  <a:srgbClr val="FFFFFF"/>
                </a:solidFill>
                <a:effectLst>
                  <a:outerShdw blurRad="38100" dist="38100" dir="2700000" algn="tl">
                    <a:srgbClr val="000000"/>
                  </a:outerShdw>
                </a:effectLst>
              </a:rPr>
              <a:t>the Arab</a:t>
            </a:r>
            <a:endParaRPr kumimoji="1" lang="en-US" sz="3200" b="1">
              <a:solidFill>
                <a:srgbClr val="FFFFFF"/>
              </a:solidFill>
            </a:endParaRPr>
          </a:p>
        </p:txBody>
      </p:sp>
      <p:sp>
        <p:nvSpPr>
          <p:cNvPr id="187399" name="AutoShape 7"/>
          <p:cNvSpPr>
            <a:spLocks noChangeArrowheads="1"/>
          </p:cNvSpPr>
          <p:nvPr/>
        </p:nvSpPr>
        <p:spPr bwMode="auto">
          <a:xfrm>
            <a:off x="5105400" y="-3810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a:defRPr/>
            </a:pPr>
            <a:r>
              <a:rPr kumimoji="1" lang="en-US" sz="3200" b="1">
                <a:solidFill>
                  <a:srgbClr val="FFFFFF"/>
                </a:solidFill>
                <a:effectLst>
                  <a:outerShdw blurRad="38100" dist="38100" dir="2700000" algn="tl">
                    <a:srgbClr val="000000"/>
                  </a:outerShdw>
                </a:effectLst>
              </a:rPr>
              <a:t>Sanballat </a:t>
            </a:r>
            <a:br>
              <a:rPr kumimoji="1" lang="en-US" sz="3200" b="1">
                <a:solidFill>
                  <a:srgbClr val="FFFFFF"/>
                </a:solidFill>
                <a:effectLst>
                  <a:outerShdw blurRad="38100" dist="38100" dir="2700000" algn="tl">
                    <a:srgbClr val="000000"/>
                  </a:outerShdw>
                </a:effectLst>
              </a:rPr>
            </a:br>
            <a:r>
              <a:rPr kumimoji="1" lang="en-US" sz="3200" b="1">
                <a:solidFill>
                  <a:srgbClr val="FFFFFF"/>
                </a:solidFill>
                <a:effectLst>
                  <a:outerShdw blurRad="38100" dist="38100" dir="2700000" algn="tl">
                    <a:srgbClr val="000000"/>
                  </a:outerShdw>
                </a:effectLst>
              </a:rPr>
              <a:t>the Samaritan</a:t>
            </a:r>
            <a:endParaRPr kumimoji="1" lang="en-US" sz="3200" b="1">
              <a:solidFill>
                <a:srgbClr val="FFFFFF"/>
              </a:solidFill>
            </a:endParaRPr>
          </a:p>
        </p:txBody>
      </p:sp>
      <p:sp>
        <p:nvSpPr>
          <p:cNvPr id="187400" name="AutoShape 8"/>
          <p:cNvSpPr>
            <a:spLocks noChangeArrowheads="1"/>
          </p:cNvSpPr>
          <p:nvPr/>
        </p:nvSpPr>
        <p:spPr bwMode="auto">
          <a:xfrm>
            <a:off x="6300788" y="23495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a:defRPr/>
            </a:pPr>
            <a:r>
              <a:rPr kumimoji="1" lang="en-US" sz="3200" b="1">
                <a:solidFill>
                  <a:srgbClr val="FFFFFF"/>
                </a:solidFill>
                <a:effectLst>
                  <a:outerShdw blurRad="38100" dist="38100" dir="2700000" algn="tl">
                    <a:srgbClr val="000000"/>
                  </a:outerShdw>
                </a:effectLst>
              </a:rPr>
              <a:t>Tobiah </a:t>
            </a:r>
            <a:br>
              <a:rPr kumimoji="1" lang="en-US" sz="3200" b="1">
                <a:solidFill>
                  <a:srgbClr val="FFFFFF"/>
                </a:solidFill>
                <a:effectLst>
                  <a:outerShdw blurRad="38100" dist="38100" dir="2700000" algn="tl">
                    <a:srgbClr val="000000"/>
                  </a:outerShdw>
                </a:effectLst>
              </a:rPr>
            </a:br>
            <a:r>
              <a:rPr kumimoji="1" lang="en-US" sz="3200" b="1">
                <a:solidFill>
                  <a:srgbClr val="FFFFFF"/>
                </a:solidFill>
                <a:effectLst>
                  <a:outerShdw blurRad="38100" dist="38100" dir="2700000" algn="tl">
                    <a:srgbClr val="000000"/>
                  </a:outerShdw>
                </a:effectLst>
              </a:rPr>
              <a:t>the Ammonite</a:t>
            </a:r>
            <a:endParaRPr kumimoji="1" lang="en-US" sz="3200" b="1">
              <a:solidFill>
                <a:srgbClr val="FFFFFF"/>
              </a:solidFill>
            </a:endParaRPr>
          </a:p>
        </p:txBody>
      </p:sp>
      <p:pic>
        <p:nvPicPr>
          <p:cNvPr id="218118"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9" name="Text Box 10"/>
          <p:cNvSpPr txBox="1">
            <a:spLocks noChangeArrowheads="1"/>
          </p:cNvSpPr>
          <p:nvPr/>
        </p:nvSpPr>
        <p:spPr bwMode="auto">
          <a:xfrm>
            <a:off x="4837113" y="2743200"/>
            <a:ext cx="1825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NEHEMIAH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360037"/>
            <a:ext cx="9144000" cy="2497963"/>
          </a:xfrm>
          <a:extLst/>
        </p:spPr>
        <p:txBody>
          <a:bodyPr/>
          <a:lstStyle/>
          <a:p>
            <a:pPr algn="ctr">
              <a:defRPr/>
            </a:pPr>
            <a:r>
              <a:rPr lang="en-US" sz="4800" b="1" dirty="0">
                <a:effectLst>
                  <a:glow rad="228600">
                    <a:schemeClr val="bg1">
                      <a:lumMod val="95000"/>
                      <a:lumOff val="5000"/>
                      <a:alpha val="99000"/>
                    </a:schemeClr>
                  </a:glow>
                </a:effectLst>
              </a:rPr>
              <a:t>How does God help us serve Him when we’re </a:t>
            </a:r>
            <a:r>
              <a:rPr lang="en-US" sz="4800" b="1" dirty="0">
                <a:solidFill>
                  <a:srgbClr val="FFFF00"/>
                </a:solidFill>
                <a:effectLst>
                  <a:glow rad="228600">
                    <a:schemeClr val="bg1">
                      <a:lumMod val="95000"/>
                      <a:lumOff val="5000"/>
                      <a:alpha val="99000"/>
                    </a:schemeClr>
                  </a:glow>
                </a:effectLst>
              </a:rPr>
              <a:t>opposed</a:t>
            </a:r>
            <a:r>
              <a:rPr lang="en-US" sz="4800" b="1" dirty="0">
                <a:effectLst>
                  <a:glow rad="228600">
                    <a:schemeClr val="bg1">
                      <a:lumMod val="95000"/>
                      <a:lumOff val="5000"/>
                      <a:alpha val="99000"/>
                    </a:schemeClr>
                  </a:glow>
                </a:effectLst>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61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5161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5162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5162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4608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46088"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3:1-2)</a:t>
            </a:r>
            <a:endParaRPr lang="en-US" dirty="0">
              <a:latin typeface="Helvetica" charset="0"/>
              <a:ea typeface="Osaka" charset="0"/>
              <a:cs typeface="Osaka" charset="0"/>
            </a:endParaRPr>
          </a:p>
        </p:txBody>
      </p:sp>
      <p:sp>
        <p:nvSpPr>
          <p:cNvPr id="4608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4609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4609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4610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46108" name="Text Box 28"/>
          <p:cNvSpPr txBox="1">
            <a:spLocks noChangeArrowheads="1"/>
          </p:cNvSpPr>
          <p:nvPr/>
        </p:nvSpPr>
        <p:spPr bwMode="auto">
          <a:xfrm>
            <a:off x="152400" y="1752600"/>
            <a:ext cx="3200400"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2000" b="1" baseline="30000">
                <a:solidFill>
                  <a:srgbClr val="FFFFFF"/>
                </a:solidFill>
                <a:latin typeface="Arial" pitchFamily="-65" charset="0"/>
                <a:ea typeface="ＭＳ Ｐゴシック" pitchFamily="-65" charset="-128"/>
                <a:cs typeface="ＭＳ Ｐゴシック" pitchFamily="-65" charset="-128"/>
              </a:rPr>
              <a:t>1</a:t>
            </a:r>
            <a:r>
              <a:rPr lang="en-US" sz="2000" b="1">
                <a:solidFill>
                  <a:srgbClr val="FFFFFF"/>
                </a:solidFill>
                <a:latin typeface="Arial" pitchFamily="-65" charset="0"/>
                <a:ea typeface="ＭＳ Ｐゴシック" pitchFamily="-65" charset="-128"/>
                <a:cs typeface="ＭＳ Ｐゴシック" pitchFamily="-65" charset="-128"/>
              </a:rPr>
              <a:t>Then </a:t>
            </a:r>
            <a:r>
              <a:rPr lang="en-US" sz="2000" b="1">
                <a:solidFill>
                  <a:srgbClr val="FFFF00"/>
                </a:solidFill>
                <a:latin typeface="Arial" pitchFamily="-65" charset="0"/>
                <a:ea typeface="ＭＳ Ｐゴシック" pitchFamily="-65" charset="-128"/>
                <a:cs typeface="ＭＳ Ｐゴシック" pitchFamily="-65" charset="-128"/>
              </a:rPr>
              <a:t>Eliashib the high priest</a:t>
            </a:r>
            <a:r>
              <a:rPr lang="en-US" sz="2000" b="1">
                <a:solidFill>
                  <a:srgbClr val="FFFFFF"/>
                </a:solidFill>
                <a:latin typeface="Arial" pitchFamily="-65" charset="0"/>
                <a:ea typeface="ＭＳ Ｐゴシック" pitchFamily="-65" charset="-128"/>
                <a:cs typeface="ＭＳ Ｐゴシック" pitchFamily="-65" charset="-128"/>
              </a:rPr>
              <a:t> and the </a:t>
            </a:r>
            <a:r>
              <a:rPr lang="en-US" sz="2000" b="1">
                <a:solidFill>
                  <a:srgbClr val="FFFF00"/>
                </a:solidFill>
                <a:latin typeface="Arial" pitchFamily="-65" charset="0"/>
                <a:ea typeface="ＭＳ Ｐゴシック" pitchFamily="-65" charset="-128"/>
                <a:cs typeface="ＭＳ Ｐゴシック" pitchFamily="-65" charset="-128"/>
              </a:rPr>
              <a:t>other priests</a:t>
            </a:r>
            <a:r>
              <a:rPr lang="en-US" sz="2000" b="1">
                <a:solidFill>
                  <a:srgbClr val="FFFFFF"/>
                </a:solidFill>
                <a:latin typeface="Arial" pitchFamily="-65" charset="0"/>
                <a:ea typeface="ＭＳ Ｐゴシック" pitchFamily="-65" charset="-128"/>
                <a:cs typeface="ＭＳ Ｐゴシック" pitchFamily="-65" charset="-128"/>
              </a:rPr>
              <a:t> started to rebuild at the Sheep Gate. They dedicated it and set up its doors, building the wall as far as the • Tower of the Hundred, which they dedicated, • and the Tower of Hananel.  </a:t>
            </a:r>
            <a:r>
              <a:rPr lang="en-US" sz="2000" b="1" baseline="30000">
                <a:solidFill>
                  <a:srgbClr val="FFFFFF"/>
                </a:solidFill>
                <a:latin typeface="Arial" pitchFamily="-65" charset="0"/>
                <a:ea typeface="ＭＳ Ｐゴシック" pitchFamily="-65" charset="-128"/>
                <a:cs typeface="ＭＳ Ｐゴシック" pitchFamily="-65" charset="-128"/>
              </a:rPr>
              <a:t>2</a:t>
            </a:r>
            <a:r>
              <a:rPr lang="en-US" sz="2000" b="1">
                <a:solidFill>
                  <a:srgbClr val="FFFFFF"/>
                </a:solidFill>
                <a:latin typeface="Arial" pitchFamily="-65" charset="0"/>
                <a:ea typeface="ＭＳ Ｐゴシック" pitchFamily="-65" charset="-128"/>
                <a:cs typeface="ＭＳ Ｐゴシック" pitchFamily="-65" charset="-128"/>
              </a:rPr>
              <a:t>People from the town of </a:t>
            </a:r>
            <a:r>
              <a:rPr lang="en-US" sz="2000" b="1">
                <a:solidFill>
                  <a:srgbClr val="FFFF00"/>
                </a:solidFill>
                <a:latin typeface="Arial" pitchFamily="-65" charset="0"/>
                <a:ea typeface="ＭＳ Ｐゴシック" pitchFamily="-65" charset="-128"/>
                <a:cs typeface="ＭＳ Ｐゴシック" pitchFamily="-65" charset="-128"/>
              </a:rPr>
              <a:t>Jericho</a:t>
            </a:r>
            <a:r>
              <a:rPr lang="en-US" sz="2000" b="1">
                <a:solidFill>
                  <a:srgbClr val="FFFFFF"/>
                </a:solidFill>
                <a:latin typeface="Arial" pitchFamily="-65" charset="0"/>
                <a:ea typeface="ＭＳ Ｐゴシック" pitchFamily="-65" charset="-128"/>
                <a:cs typeface="ＭＳ Ｐゴシック" pitchFamily="-65" charset="-128"/>
              </a:rPr>
              <a:t> worked next to them, and beyond them was Zaccur son of Imri. </a:t>
            </a:r>
          </a:p>
        </p:txBody>
      </p:sp>
      <p:sp>
        <p:nvSpPr>
          <p:cNvPr id="46109"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16471012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089"/>
                                        </p:tgtEl>
                                        <p:attrNameLst>
                                          <p:attrName>style.visibility</p:attrName>
                                        </p:attrNameLst>
                                      </p:cBhvr>
                                      <p:to>
                                        <p:strVal val="visible"/>
                                      </p:to>
                                    </p:set>
                                    <p:animEffect transition="in" filter="dissolve">
                                      <p:cBhvr>
                                        <p:cTn id="7" dur="500"/>
                                        <p:tgtEl>
                                          <p:spTgt spid="46089"/>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6109"/>
                                        </p:tgtEl>
                                        <p:attrNameLst>
                                          <p:attrName>style.visibility</p:attrName>
                                        </p:attrNameLst>
                                      </p:cBhvr>
                                      <p:to>
                                        <p:strVal val="visible"/>
                                      </p:to>
                                    </p:set>
                                    <p:animEffect transition="in" filter="wipe(right)">
                                      <p:cBhvr>
                                        <p:cTn id="11" dur="500"/>
                                        <p:tgtEl>
                                          <p:spTgt spid="461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6090"/>
                                        </p:tgtEl>
                                        <p:attrNameLst>
                                          <p:attrName>style.visibility</p:attrName>
                                        </p:attrNameLst>
                                      </p:cBhvr>
                                      <p:to>
                                        <p:strVal val="visible"/>
                                      </p:to>
                                    </p:set>
                                    <p:animEffect transition="in" filter="dissolve">
                                      <p:cBhvr>
                                        <p:cTn id="16" dur="500"/>
                                        <p:tgtEl>
                                          <p:spTgt spid="4609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6091"/>
                                        </p:tgtEl>
                                        <p:attrNameLst>
                                          <p:attrName>style.visibility</p:attrName>
                                        </p:attrNameLst>
                                      </p:cBhvr>
                                      <p:to>
                                        <p:strVal val="visible"/>
                                      </p:to>
                                    </p:set>
                                    <p:animEffect transition="in" filter="dissolve">
                                      <p:cBhvr>
                                        <p:cTn id="21" dur="500"/>
                                        <p:tgtEl>
                                          <p:spTgt spid="46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autoUpdateAnimBg="0"/>
      <p:bldP spid="46090" grpId="0" animBg="1" autoUpdateAnimBg="0"/>
      <p:bldP spid="46091" grpId="0" animBg="1" autoUpdateAnimBg="0"/>
      <p:bldP spid="461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53667"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53668"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53669"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48135"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48136"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3:3-5)</a:t>
            </a:r>
            <a:endParaRPr lang="en-US" dirty="0">
              <a:latin typeface="Helvetica" charset="0"/>
              <a:ea typeface="Osaka" charset="0"/>
              <a:cs typeface="Osaka" charset="0"/>
            </a:endParaRPr>
          </a:p>
        </p:txBody>
      </p:sp>
      <p:sp>
        <p:nvSpPr>
          <p:cNvPr id="48137"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48138"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48139"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48140"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48155"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48156" name="Text Box 28"/>
          <p:cNvSpPr txBox="1">
            <a:spLocks noChangeArrowheads="1"/>
          </p:cNvSpPr>
          <p:nvPr/>
        </p:nvSpPr>
        <p:spPr bwMode="auto">
          <a:xfrm>
            <a:off x="152400" y="1752600"/>
            <a:ext cx="3581400" cy="49688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2000" b="1" baseline="30000">
                <a:solidFill>
                  <a:srgbClr val="FFFFFF"/>
                </a:solidFill>
                <a:latin typeface="Arial" pitchFamily="-65" charset="0"/>
                <a:ea typeface="ＭＳ Ｐゴシック" pitchFamily="-65" charset="-128"/>
                <a:cs typeface="ＭＳ Ｐゴシック" pitchFamily="-65" charset="-128"/>
              </a:rPr>
              <a:t>3</a:t>
            </a:r>
            <a:r>
              <a:rPr lang="en-US" sz="2000" b="1">
                <a:solidFill>
                  <a:srgbClr val="FFFFFF"/>
                </a:solidFill>
                <a:latin typeface="Arial" pitchFamily="-65" charset="0"/>
                <a:ea typeface="ＭＳ Ｐゴシック" pitchFamily="-65" charset="-128"/>
                <a:cs typeface="ＭＳ Ｐゴシック" pitchFamily="-65" charset="-128"/>
              </a:rPr>
              <a:t>The Fish Gate was built by the sons of Hassenaah. They laid the beams, set up its doors, and installed its bolts and bars. </a:t>
            </a:r>
            <a:r>
              <a:rPr lang="en-US" sz="2000" b="1" baseline="30000">
                <a:solidFill>
                  <a:srgbClr val="FFFFFF"/>
                </a:solidFill>
                <a:latin typeface="Arial" pitchFamily="-65" charset="0"/>
                <a:ea typeface="ＭＳ Ｐゴシック" pitchFamily="-65" charset="-128"/>
                <a:cs typeface="ＭＳ Ｐゴシック" pitchFamily="-65" charset="-128"/>
              </a:rPr>
              <a:t>4</a:t>
            </a:r>
            <a:r>
              <a:rPr lang="en-US" sz="2000" b="1">
                <a:solidFill>
                  <a:srgbClr val="FFFFFF"/>
                </a:solidFill>
                <a:latin typeface="Arial" pitchFamily="-65" charset="0"/>
                <a:ea typeface="ＭＳ Ｐゴシック" pitchFamily="-65" charset="-128"/>
                <a:cs typeface="ＭＳ Ｐゴシック" pitchFamily="-65" charset="-128"/>
              </a:rPr>
              <a:t>Meremoth son of Uriah and grandson of Hakkoz repaired the next section of wall. Beside him were Meshullam son of Berekiah and grandson of Meshezabel, and then Zadok son of Baana. </a:t>
            </a:r>
            <a:r>
              <a:rPr lang="en-US" sz="2000" b="1" baseline="30000">
                <a:solidFill>
                  <a:srgbClr val="FFFFFF"/>
                </a:solidFill>
                <a:latin typeface="Arial" pitchFamily="-65" charset="0"/>
                <a:ea typeface="ＭＳ Ｐゴシック" pitchFamily="-65" charset="-128"/>
                <a:cs typeface="ＭＳ Ｐゴシック" pitchFamily="-65" charset="-128"/>
              </a:rPr>
              <a:t>5</a:t>
            </a:r>
            <a:r>
              <a:rPr lang="en-US" sz="2000" b="1">
                <a:solidFill>
                  <a:srgbClr val="FFFFFF"/>
                </a:solidFill>
                <a:latin typeface="Arial" pitchFamily="-65" charset="0"/>
                <a:ea typeface="ＭＳ Ｐゴシック" pitchFamily="-65" charset="-128"/>
                <a:cs typeface="ＭＳ Ｐゴシック" pitchFamily="-65" charset="-128"/>
              </a:rPr>
              <a:t>Next were the </a:t>
            </a:r>
            <a:r>
              <a:rPr lang="en-US" sz="2000" b="1">
                <a:solidFill>
                  <a:srgbClr val="FFFF00"/>
                </a:solidFill>
                <a:latin typeface="Arial" pitchFamily="-65" charset="0"/>
                <a:ea typeface="ＭＳ Ｐゴシック" pitchFamily="-65" charset="-128"/>
                <a:cs typeface="ＭＳ Ｐゴシック" pitchFamily="-65" charset="-128"/>
              </a:rPr>
              <a:t>people from Tekoa</a:t>
            </a:r>
            <a:r>
              <a:rPr lang="en-US" sz="2000" b="1">
                <a:solidFill>
                  <a:srgbClr val="FFFFFF"/>
                </a:solidFill>
                <a:latin typeface="Arial" pitchFamily="-65" charset="0"/>
                <a:ea typeface="ＭＳ Ｐゴシック" pitchFamily="-65" charset="-128"/>
                <a:cs typeface="ＭＳ Ｐゴシック" pitchFamily="-65" charset="-128"/>
              </a:rPr>
              <a:t>, though </a:t>
            </a:r>
            <a:r>
              <a:rPr lang="en-US" sz="2000" b="1">
                <a:solidFill>
                  <a:srgbClr val="FFFF00"/>
                </a:solidFill>
                <a:latin typeface="Arial" pitchFamily="-65" charset="0"/>
                <a:ea typeface="ＭＳ Ｐゴシック" pitchFamily="-65" charset="-128"/>
                <a:cs typeface="ＭＳ Ｐゴシック" pitchFamily="-65" charset="-128"/>
              </a:rPr>
              <a:t>their leaders refused to work</a:t>
            </a:r>
            <a:r>
              <a:rPr lang="en-US" sz="2000" b="1">
                <a:solidFill>
                  <a:srgbClr val="FFFFFF"/>
                </a:solidFill>
                <a:latin typeface="Arial" pitchFamily="-65" charset="0"/>
                <a:ea typeface="ＭＳ Ｐゴシック" pitchFamily="-65" charset="-128"/>
                <a:cs typeface="ＭＳ Ｐゴシック" pitchFamily="-65" charset="-128"/>
              </a:rPr>
              <a:t> with the construction supervisors.</a:t>
            </a:r>
          </a:p>
        </p:txBody>
      </p:sp>
      <p:sp>
        <p:nvSpPr>
          <p:cNvPr id="753678"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48158" name="Freeform 30"/>
          <p:cNvSpPr>
            <a:spLocks/>
          </p:cNvSpPr>
          <p:nvPr/>
        </p:nvSpPr>
        <p:spPr bwMode="auto">
          <a:xfrm>
            <a:off x="5064125" y="2314575"/>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14750285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140"/>
                                        </p:tgtEl>
                                        <p:attrNameLst>
                                          <p:attrName>style.visibility</p:attrName>
                                        </p:attrNameLst>
                                      </p:cBhvr>
                                      <p:to>
                                        <p:strVal val="visible"/>
                                      </p:to>
                                    </p:set>
                                    <p:animEffect transition="in" filter="dissolve">
                                      <p:cBhvr>
                                        <p:cTn id="7" dur="500"/>
                                        <p:tgtEl>
                                          <p:spTgt spid="4814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8158"/>
                                        </p:tgtEl>
                                        <p:attrNameLst>
                                          <p:attrName>style.visibility</p:attrName>
                                        </p:attrNameLst>
                                      </p:cBhvr>
                                      <p:to>
                                        <p:strVal val="visible"/>
                                      </p:to>
                                    </p:set>
                                    <p:animEffect transition="in" filter="wipe(up)">
                                      <p:cBhvr>
                                        <p:cTn id="11" dur="500"/>
                                        <p:tgtEl>
                                          <p:spTgt spid="48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0" grpId="0" animBg="1" autoUpdateAnimBg="0"/>
      <p:bldP spid="481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7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5571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5571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5571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54279"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54280"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3:6-7)</a:t>
            </a:r>
            <a:endParaRPr lang="en-US" dirty="0">
              <a:latin typeface="Helvetica" charset="0"/>
              <a:ea typeface="Osaka" charset="0"/>
              <a:cs typeface="Osaka" charset="0"/>
            </a:endParaRPr>
          </a:p>
        </p:txBody>
      </p:sp>
      <p:sp>
        <p:nvSpPr>
          <p:cNvPr id="54281"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54282"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54283"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54284"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54285"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54299"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54300" name="Text Box 28"/>
          <p:cNvSpPr txBox="1">
            <a:spLocks noChangeArrowheads="1"/>
          </p:cNvSpPr>
          <p:nvPr/>
        </p:nvSpPr>
        <p:spPr bwMode="auto">
          <a:xfrm>
            <a:off x="179388" y="1773238"/>
            <a:ext cx="3313112" cy="46640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GB" sz="2000" b="1" baseline="30000" dirty="0">
                <a:solidFill>
                  <a:srgbClr val="FFFFFF"/>
                </a:solidFill>
              </a:rPr>
              <a:t>6</a:t>
            </a:r>
            <a:r>
              <a:rPr lang="en-GB" sz="2000" b="1" dirty="0">
                <a:solidFill>
                  <a:srgbClr val="FFFFFF"/>
                </a:solidFill>
              </a:rPr>
              <a:t>The Old City Gate was repaired by </a:t>
            </a:r>
            <a:r>
              <a:rPr lang="en-GB" sz="2000" b="1" dirty="0" err="1">
                <a:solidFill>
                  <a:srgbClr val="FFFFFF"/>
                </a:solidFill>
              </a:rPr>
              <a:t>Joiada</a:t>
            </a:r>
            <a:r>
              <a:rPr lang="en-GB" sz="2000" b="1" dirty="0">
                <a:solidFill>
                  <a:srgbClr val="FFFFFF"/>
                </a:solidFill>
              </a:rPr>
              <a:t> son of </a:t>
            </a:r>
            <a:r>
              <a:rPr lang="en-GB" sz="2000" b="1" dirty="0" err="1">
                <a:solidFill>
                  <a:srgbClr val="FFFFFF"/>
                </a:solidFill>
              </a:rPr>
              <a:t>Paseah</a:t>
            </a:r>
            <a:r>
              <a:rPr lang="en-GB" sz="2000" b="1" dirty="0">
                <a:solidFill>
                  <a:srgbClr val="FFFFFF"/>
                </a:solidFill>
              </a:rPr>
              <a:t> and </a:t>
            </a:r>
            <a:r>
              <a:rPr lang="en-GB" sz="2000" b="1" dirty="0" err="1">
                <a:solidFill>
                  <a:srgbClr val="FFFFFF"/>
                </a:solidFill>
              </a:rPr>
              <a:t>Meshullam</a:t>
            </a:r>
            <a:r>
              <a:rPr lang="en-GB" sz="2000" b="1" dirty="0">
                <a:solidFill>
                  <a:srgbClr val="FFFFFF"/>
                </a:solidFill>
              </a:rPr>
              <a:t> son of </a:t>
            </a:r>
            <a:r>
              <a:rPr lang="en-GB" sz="2000" b="1" dirty="0" err="1">
                <a:solidFill>
                  <a:srgbClr val="FFFFFF"/>
                </a:solidFill>
              </a:rPr>
              <a:t>Besodeiah</a:t>
            </a:r>
            <a:r>
              <a:rPr lang="en-GB" sz="2000" b="1" dirty="0">
                <a:solidFill>
                  <a:srgbClr val="FFFFFF"/>
                </a:solidFill>
              </a:rPr>
              <a:t>. They laid the beams, set up its doors, and installed its bolts and bars. </a:t>
            </a:r>
            <a:r>
              <a:rPr lang="en-GB" sz="2000" b="1" baseline="30000" dirty="0">
                <a:solidFill>
                  <a:srgbClr val="FFFFFF"/>
                </a:solidFill>
              </a:rPr>
              <a:t>7</a:t>
            </a:r>
            <a:r>
              <a:rPr lang="en-GB" sz="2000" b="1" dirty="0">
                <a:solidFill>
                  <a:srgbClr val="FFFFFF"/>
                </a:solidFill>
              </a:rPr>
              <a:t>Next to them were </a:t>
            </a:r>
            <a:r>
              <a:rPr lang="en-US" sz="2000" b="1">
                <a:solidFill>
                  <a:srgbClr val="FFFFFF"/>
                </a:solidFill>
                <a:latin typeface="Arial" pitchFamily="-65" charset="0"/>
                <a:ea typeface="ＭＳ Ｐゴシック" pitchFamily="-65" charset="-128"/>
                <a:cs typeface="ＭＳ Ｐゴシック" pitchFamily="-65" charset="-128"/>
              </a:rPr>
              <a:t>• </a:t>
            </a:r>
            <a:r>
              <a:rPr lang="en-GB" sz="2000" b="1" dirty="0" err="1">
                <a:solidFill>
                  <a:srgbClr val="FFFFFF"/>
                </a:solidFill>
              </a:rPr>
              <a:t>Melatiah</a:t>
            </a:r>
            <a:r>
              <a:rPr lang="en-GB" sz="2000" b="1" dirty="0">
                <a:solidFill>
                  <a:srgbClr val="FFFFFF"/>
                </a:solidFill>
              </a:rPr>
              <a:t> from Gibeon, </a:t>
            </a:r>
            <a:r>
              <a:rPr lang="en-GB" sz="2000" b="1" dirty="0" err="1">
                <a:solidFill>
                  <a:srgbClr val="FFFFFF"/>
                </a:solidFill>
              </a:rPr>
              <a:t>Jadon</a:t>
            </a:r>
            <a:r>
              <a:rPr lang="en-GB" sz="2000" b="1" dirty="0">
                <a:solidFill>
                  <a:srgbClr val="FFFFFF"/>
                </a:solidFill>
              </a:rPr>
              <a:t> </a:t>
            </a:r>
            <a:r>
              <a:rPr lang="en-GB" sz="2000" b="1" dirty="0">
                <a:solidFill>
                  <a:srgbClr val="FFFF00"/>
                </a:solidFill>
              </a:rPr>
              <a:t>from </a:t>
            </a:r>
            <a:r>
              <a:rPr lang="en-GB" sz="2000" b="1" dirty="0" err="1">
                <a:solidFill>
                  <a:srgbClr val="FFFF00"/>
                </a:solidFill>
              </a:rPr>
              <a:t>Meronoth</a:t>
            </a:r>
            <a:r>
              <a:rPr lang="en-GB" sz="2000" b="1" dirty="0">
                <a:solidFill>
                  <a:srgbClr val="FFFFFF"/>
                </a:solidFill>
              </a:rPr>
              <a:t>, people </a:t>
            </a:r>
            <a:r>
              <a:rPr lang="en-GB" sz="2000" b="1" dirty="0">
                <a:solidFill>
                  <a:srgbClr val="FFFF00"/>
                </a:solidFill>
              </a:rPr>
              <a:t>from Gibeon</a:t>
            </a:r>
            <a:r>
              <a:rPr lang="en-GB" sz="2000" b="1" dirty="0">
                <a:solidFill>
                  <a:srgbClr val="FFFFFF"/>
                </a:solidFill>
              </a:rPr>
              <a:t>, and people </a:t>
            </a:r>
            <a:r>
              <a:rPr lang="en-GB" sz="2000" b="1" dirty="0">
                <a:solidFill>
                  <a:srgbClr val="FFFF00"/>
                </a:solidFill>
              </a:rPr>
              <a:t>from </a:t>
            </a:r>
            <a:r>
              <a:rPr lang="en-GB" sz="2000" b="1" dirty="0" err="1">
                <a:solidFill>
                  <a:srgbClr val="FFFF00"/>
                </a:solidFill>
              </a:rPr>
              <a:t>Mizpah</a:t>
            </a:r>
            <a:r>
              <a:rPr lang="en-GB" sz="2000" b="1" dirty="0">
                <a:solidFill>
                  <a:srgbClr val="FFFFFF"/>
                </a:solidFill>
              </a:rPr>
              <a:t>, the headquarters of the governor of the province west of the Euphrates River.</a:t>
            </a:r>
            <a:endParaRPr lang="en-US" sz="2000" b="1" dirty="0">
              <a:solidFill>
                <a:srgbClr val="FFFFFF"/>
              </a:solidFill>
            </a:endParaRPr>
          </a:p>
        </p:txBody>
      </p:sp>
      <p:sp>
        <p:nvSpPr>
          <p:cNvPr id="755727"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55728"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1699" name="Freeform 1043"/>
          <p:cNvSpPr>
            <a:spLocks/>
          </p:cNvSpPr>
          <p:nvPr/>
        </p:nvSpPr>
        <p:spPr bwMode="auto">
          <a:xfrm>
            <a:off x="5224463" y="2852738"/>
            <a:ext cx="211137" cy="284162"/>
          </a:xfrm>
          <a:custGeom>
            <a:avLst/>
            <a:gdLst>
              <a:gd name="T0" fmla="*/ 0 w 133"/>
              <a:gd name="T1" fmla="*/ 0 h 179"/>
              <a:gd name="T2" fmla="*/ 2147483647 w 133"/>
              <a:gd name="T3" fmla="*/ 2147483647 h 179"/>
              <a:gd name="T4" fmla="*/ 2147483647 w 133"/>
              <a:gd name="T5" fmla="*/ 2147483647 h 179"/>
              <a:gd name="T6" fmla="*/ 2147483647 w 133"/>
              <a:gd name="T7" fmla="*/ 2147483647 h 179"/>
              <a:gd name="T8" fmla="*/ 2147483647 w 133"/>
              <a:gd name="T9" fmla="*/ 2147483647 h 179"/>
              <a:gd name="T10" fmla="*/ 2147483647 w 133"/>
              <a:gd name="T11" fmla="*/ 2147483647 h 179"/>
              <a:gd name="T12" fmla="*/ 2147483647 w 133"/>
              <a:gd name="T13" fmla="*/ 2147483647 h 179"/>
              <a:gd name="T14" fmla="*/ 2147483647 w 133"/>
              <a:gd name="T15" fmla="*/ 2147483647 h 179"/>
              <a:gd name="T16" fmla="*/ 2147483647 w 133"/>
              <a:gd name="T17" fmla="*/ 2147483647 h 179"/>
              <a:gd name="T18" fmla="*/ 2147483647 w 133"/>
              <a:gd name="T19" fmla="*/ 2147483647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179"/>
              <a:gd name="T32" fmla="*/ 133 w 133"/>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179">
                <a:moveTo>
                  <a:pt x="0" y="0"/>
                </a:moveTo>
                <a:cubicBezTo>
                  <a:pt x="13" y="4"/>
                  <a:pt x="16" y="22"/>
                  <a:pt x="37" y="30"/>
                </a:cubicBezTo>
                <a:cubicBezTo>
                  <a:pt x="42" y="44"/>
                  <a:pt x="33" y="60"/>
                  <a:pt x="50" y="67"/>
                </a:cubicBezTo>
                <a:cubicBezTo>
                  <a:pt x="54" y="70"/>
                  <a:pt x="59" y="71"/>
                  <a:pt x="64" y="75"/>
                </a:cubicBezTo>
                <a:cubicBezTo>
                  <a:pt x="66" y="77"/>
                  <a:pt x="66" y="80"/>
                  <a:pt x="69" y="83"/>
                </a:cubicBezTo>
                <a:cubicBezTo>
                  <a:pt x="71" y="85"/>
                  <a:pt x="74" y="86"/>
                  <a:pt x="77" y="88"/>
                </a:cubicBezTo>
                <a:cubicBezTo>
                  <a:pt x="80" y="98"/>
                  <a:pt x="88" y="100"/>
                  <a:pt x="93" y="110"/>
                </a:cubicBezTo>
                <a:cubicBezTo>
                  <a:pt x="95" y="114"/>
                  <a:pt x="95" y="121"/>
                  <a:pt x="98" y="126"/>
                </a:cubicBezTo>
                <a:cubicBezTo>
                  <a:pt x="103" y="134"/>
                  <a:pt x="120" y="137"/>
                  <a:pt x="128" y="144"/>
                </a:cubicBezTo>
                <a:cubicBezTo>
                  <a:pt x="130" y="155"/>
                  <a:pt x="133" y="167"/>
                  <a:pt x="133" y="179"/>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3022246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699"/>
                                        </p:tgtEl>
                                        <p:attrNameLst>
                                          <p:attrName>style.visibility</p:attrName>
                                        </p:attrNameLst>
                                      </p:cBhvr>
                                      <p:to>
                                        <p:strVal val="visible"/>
                                      </p:to>
                                    </p:set>
                                    <p:animEffect transition="in" filter="wipe(up)">
                                      <p:cBhvr>
                                        <p:cTn id="7" dur="500"/>
                                        <p:tgtEl>
                                          <p:spTgt spid="71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5776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57764"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5776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5632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56328"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3:8)</a:t>
            </a:r>
            <a:endParaRPr lang="en-US" dirty="0">
              <a:latin typeface="Helvetica" charset="0"/>
              <a:ea typeface="Osaka" charset="0"/>
              <a:cs typeface="Osaka" charset="0"/>
            </a:endParaRPr>
          </a:p>
        </p:txBody>
      </p:sp>
      <p:sp>
        <p:nvSpPr>
          <p:cNvPr id="5632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5633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5633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5633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5633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5633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5634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56348" name="Text Box 28"/>
          <p:cNvSpPr txBox="1">
            <a:spLocks noChangeArrowheads="1"/>
          </p:cNvSpPr>
          <p:nvPr/>
        </p:nvSpPr>
        <p:spPr bwMode="auto">
          <a:xfrm>
            <a:off x="107950" y="1557338"/>
            <a:ext cx="3743325" cy="243143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GB" sz="1900" b="1" baseline="30000" dirty="0">
                <a:solidFill>
                  <a:srgbClr val="FFFFFF"/>
                </a:solidFill>
              </a:rPr>
              <a:t>8</a:t>
            </a:r>
            <a:r>
              <a:rPr lang="en-GB" sz="1900" b="1" dirty="0">
                <a:solidFill>
                  <a:srgbClr val="FFFFFF"/>
                </a:solidFill>
              </a:rPr>
              <a:t>Next was </a:t>
            </a:r>
            <a:r>
              <a:rPr lang="en-GB" sz="1900" b="1" dirty="0" err="1">
                <a:solidFill>
                  <a:srgbClr val="FFFFFF"/>
                </a:solidFill>
              </a:rPr>
              <a:t>Uzziel</a:t>
            </a:r>
            <a:r>
              <a:rPr lang="en-GB" sz="1900" b="1" dirty="0">
                <a:solidFill>
                  <a:srgbClr val="FFFFFF"/>
                </a:solidFill>
              </a:rPr>
              <a:t> son of </a:t>
            </a:r>
            <a:r>
              <a:rPr lang="en-GB" sz="1900" b="1" dirty="0" err="1">
                <a:solidFill>
                  <a:srgbClr val="FFFFFF"/>
                </a:solidFill>
              </a:rPr>
              <a:t>Harhaiah</a:t>
            </a:r>
            <a:r>
              <a:rPr lang="en-GB" sz="1900" b="1" dirty="0">
                <a:solidFill>
                  <a:srgbClr val="FFFFFF"/>
                </a:solidFill>
              </a:rPr>
              <a:t>, a </a:t>
            </a:r>
            <a:r>
              <a:rPr lang="en-GB" sz="1900" b="1" dirty="0">
                <a:solidFill>
                  <a:srgbClr val="FFFF00"/>
                </a:solidFill>
              </a:rPr>
              <a:t>goldsmith</a:t>
            </a:r>
            <a:r>
              <a:rPr lang="en-GB" sz="1900" b="1" dirty="0">
                <a:solidFill>
                  <a:srgbClr val="FFFFFF"/>
                </a:solidFill>
              </a:rPr>
              <a:t> by trade, who also worked on the wall. Beyond him was </a:t>
            </a:r>
            <a:r>
              <a:rPr lang="en-GB" sz="1900" b="1" dirty="0" err="1">
                <a:solidFill>
                  <a:srgbClr val="FFFFFF"/>
                </a:solidFill>
              </a:rPr>
              <a:t>Hananiah</a:t>
            </a:r>
            <a:r>
              <a:rPr lang="en-GB" sz="1900" b="1" dirty="0">
                <a:solidFill>
                  <a:srgbClr val="FFFFFF"/>
                </a:solidFill>
              </a:rPr>
              <a:t>, a  </a:t>
            </a:r>
            <a:r>
              <a:rPr lang="en-GB" sz="1900" b="1" dirty="0">
                <a:solidFill>
                  <a:srgbClr val="FFFF00"/>
                </a:solidFill>
              </a:rPr>
              <a:t>manufacturer of perfumes</a:t>
            </a:r>
            <a:r>
              <a:rPr lang="en-GB" sz="1900" b="1" dirty="0">
                <a:solidFill>
                  <a:srgbClr val="FFFFFF"/>
                </a:solidFill>
              </a:rPr>
              <a:t>. They left out a section of Jerusalem as they built </a:t>
            </a:r>
            <a:r>
              <a:rPr lang="en-US" sz="1800" b="1">
                <a:solidFill>
                  <a:srgbClr val="FFFFFF"/>
                </a:solidFill>
                <a:latin typeface="Arial" pitchFamily="-65" charset="0"/>
                <a:ea typeface="ＭＳ Ｐゴシック" pitchFamily="-65" charset="-128"/>
                <a:cs typeface="ＭＳ Ｐゴシック" pitchFamily="-65" charset="-128"/>
              </a:rPr>
              <a:t>• </a:t>
            </a:r>
            <a:r>
              <a:rPr lang="en-GB" sz="1900" b="1" dirty="0">
                <a:solidFill>
                  <a:srgbClr val="FFFFFF"/>
                </a:solidFill>
              </a:rPr>
              <a:t>the Broad Wall.  </a:t>
            </a:r>
            <a:endParaRPr lang="en-US" sz="1900" dirty="0">
              <a:solidFill>
                <a:srgbClr val="FFFFFF"/>
              </a:solidFill>
            </a:endParaRPr>
          </a:p>
        </p:txBody>
      </p:sp>
      <p:sp>
        <p:nvSpPr>
          <p:cNvPr id="75777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5777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3751" name="Freeform 1047"/>
          <p:cNvSpPr>
            <a:spLocks/>
          </p:cNvSpPr>
          <p:nvPr/>
        </p:nvSpPr>
        <p:spPr bwMode="auto">
          <a:xfrm>
            <a:off x="5316538" y="3111500"/>
            <a:ext cx="111125" cy="423863"/>
          </a:xfrm>
          <a:custGeom>
            <a:avLst/>
            <a:gdLst>
              <a:gd name="T0" fmla="*/ 2147483647 w 70"/>
              <a:gd name="T1" fmla="*/ 0 h 267"/>
              <a:gd name="T2" fmla="*/ 2147483647 w 70"/>
              <a:gd name="T3" fmla="*/ 2147483647 h 267"/>
              <a:gd name="T4" fmla="*/ 2147483647 w 70"/>
              <a:gd name="T5" fmla="*/ 2147483647 h 267"/>
              <a:gd name="T6" fmla="*/ 2147483647 w 70"/>
              <a:gd name="T7" fmla="*/ 2147483647 h 267"/>
              <a:gd name="T8" fmla="*/ 0 w 70"/>
              <a:gd name="T9" fmla="*/ 2147483647 h 267"/>
              <a:gd name="T10" fmla="*/ 2147483647 w 70"/>
              <a:gd name="T11" fmla="*/ 2147483647 h 267"/>
              <a:gd name="T12" fmla="*/ 0 60000 65536"/>
              <a:gd name="T13" fmla="*/ 0 60000 65536"/>
              <a:gd name="T14" fmla="*/ 0 60000 65536"/>
              <a:gd name="T15" fmla="*/ 0 60000 65536"/>
              <a:gd name="T16" fmla="*/ 0 60000 65536"/>
              <a:gd name="T17" fmla="*/ 0 60000 65536"/>
              <a:gd name="T18" fmla="*/ 0 w 70"/>
              <a:gd name="T19" fmla="*/ 0 h 267"/>
              <a:gd name="T20" fmla="*/ 70 w 70"/>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70" h="267">
                <a:moveTo>
                  <a:pt x="70" y="0"/>
                </a:moveTo>
                <a:cubicBezTo>
                  <a:pt x="64" y="12"/>
                  <a:pt x="63" y="24"/>
                  <a:pt x="59" y="37"/>
                </a:cubicBezTo>
                <a:cubicBezTo>
                  <a:pt x="55" y="103"/>
                  <a:pt x="60" y="78"/>
                  <a:pt x="48" y="112"/>
                </a:cubicBezTo>
                <a:cubicBezTo>
                  <a:pt x="45" y="125"/>
                  <a:pt x="24" y="178"/>
                  <a:pt x="16" y="187"/>
                </a:cubicBezTo>
                <a:cubicBezTo>
                  <a:pt x="13" y="198"/>
                  <a:pt x="4" y="207"/>
                  <a:pt x="0" y="219"/>
                </a:cubicBezTo>
                <a:cubicBezTo>
                  <a:pt x="4" y="245"/>
                  <a:pt x="3" y="229"/>
                  <a:pt x="3" y="267"/>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57779" name="Freeform 1048"/>
          <p:cNvSpPr>
            <a:spLocks/>
          </p:cNvSpPr>
          <p:nvPr/>
        </p:nvSpPr>
        <p:spPr bwMode="auto">
          <a:xfrm>
            <a:off x="5224463" y="2852738"/>
            <a:ext cx="211137" cy="284162"/>
          </a:xfrm>
          <a:custGeom>
            <a:avLst/>
            <a:gdLst>
              <a:gd name="T0" fmla="*/ 0 w 133"/>
              <a:gd name="T1" fmla="*/ 0 h 179"/>
              <a:gd name="T2" fmla="*/ 2147483647 w 133"/>
              <a:gd name="T3" fmla="*/ 2147483647 h 179"/>
              <a:gd name="T4" fmla="*/ 2147483647 w 133"/>
              <a:gd name="T5" fmla="*/ 2147483647 h 179"/>
              <a:gd name="T6" fmla="*/ 2147483647 w 133"/>
              <a:gd name="T7" fmla="*/ 2147483647 h 179"/>
              <a:gd name="T8" fmla="*/ 2147483647 w 133"/>
              <a:gd name="T9" fmla="*/ 2147483647 h 179"/>
              <a:gd name="T10" fmla="*/ 2147483647 w 133"/>
              <a:gd name="T11" fmla="*/ 2147483647 h 179"/>
              <a:gd name="T12" fmla="*/ 2147483647 w 133"/>
              <a:gd name="T13" fmla="*/ 2147483647 h 179"/>
              <a:gd name="T14" fmla="*/ 2147483647 w 133"/>
              <a:gd name="T15" fmla="*/ 2147483647 h 179"/>
              <a:gd name="T16" fmla="*/ 2147483647 w 133"/>
              <a:gd name="T17" fmla="*/ 2147483647 h 179"/>
              <a:gd name="T18" fmla="*/ 2147483647 w 133"/>
              <a:gd name="T19" fmla="*/ 2147483647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179"/>
              <a:gd name="T32" fmla="*/ 133 w 133"/>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179">
                <a:moveTo>
                  <a:pt x="0" y="0"/>
                </a:moveTo>
                <a:cubicBezTo>
                  <a:pt x="13" y="4"/>
                  <a:pt x="16" y="22"/>
                  <a:pt x="37" y="30"/>
                </a:cubicBezTo>
                <a:cubicBezTo>
                  <a:pt x="42" y="44"/>
                  <a:pt x="33" y="60"/>
                  <a:pt x="50" y="67"/>
                </a:cubicBezTo>
                <a:cubicBezTo>
                  <a:pt x="54" y="70"/>
                  <a:pt x="59" y="71"/>
                  <a:pt x="64" y="75"/>
                </a:cubicBezTo>
                <a:cubicBezTo>
                  <a:pt x="66" y="77"/>
                  <a:pt x="66" y="80"/>
                  <a:pt x="69" y="83"/>
                </a:cubicBezTo>
                <a:cubicBezTo>
                  <a:pt x="71" y="85"/>
                  <a:pt x="74" y="86"/>
                  <a:pt x="77" y="88"/>
                </a:cubicBezTo>
                <a:cubicBezTo>
                  <a:pt x="80" y="98"/>
                  <a:pt x="88" y="100"/>
                  <a:pt x="93" y="110"/>
                </a:cubicBezTo>
                <a:cubicBezTo>
                  <a:pt x="95" y="114"/>
                  <a:pt x="95" y="121"/>
                  <a:pt x="98" y="126"/>
                </a:cubicBezTo>
                <a:cubicBezTo>
                  <a:pt x="103" y="134"/>
                  <a:pt x="120" y="137"/>
                  <a:pt x="128" y="144"/>
                </a:cubicBezTo>
                <a:cubicBezTo>
                  <a:pt x="130" y="155"/>
                  <a:pt x="133" y="167"/>
                  <a:pt x="133" y="179"/>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20148692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3751"/>
                                        </p:tgtEl>
                                        <p:attrNameLst>
                                          <p:attrName>style.visibility</p:attrName>
                                        </p:attrNameLst>
                                      </p:cBhvr>
                                      <p:to>
                                        <p:strVal val="visible"/>
                                      </p:to>
                                    </p:set>
                                    <p:animEffect transition="in" filter="wipe(up)">
                                      <p:cBhvr>
                                        <p:cTn id="7" dur="500"/>
                                        <p:tgtEl>
                                          <p:spTgt spid="7375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34"/>
                                        </p:tgtEl>
                                        <p:attrNameLst>
                                          <p:attrName>style.visibility</p:attrName>
                                        </p:attrNameLst>
                                      </p:cBhvr>
                                      <p:to>
                                        <p:strVal val="visible"/>
                                      </p:to>
                                    </p:set>
                                    <p:animEffect transition="in" filter="dissolve">
                                      <p:cBhvr>
                                        <p:cTn id="11" dur="500"/>
                                        <p:tgtEl>
                                          <p:spTgt spid="56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animBg="1" autoUpdateAnimBg="0"/>
      <p:bldP spid="737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809" name="Picture 1" descr="Neh 12 broad-wall-A-450.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25" y="0"/>
            <a:ext cx="5540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9810" name="Title 2"/>
          <p:cNvSpPr>
            <a:spLocks noGrp="1"/>
          </p:cNvSpPr>
          <p:nvPr>
            <p:ph type="title" idx="4294967295"/>
          </p:nvPr>
        </p:nvSpPr>
        <p:spPr>
          <a:xfrm>
            <a:off x="0" y="203200"/>
            <a:ext cx="3556000" cy="1712913"/>
          </a:xfrm>
        </p:spPr>
        <p:txBody>
          <a:bodyPr/>
          <a:lstStyle/>
          <a:p>
            <a:pPr algn="ctr" eaLnBrk="1" hangingPunct="1"/>
            <a:r>
              <a:rPr lang="en-US" sz="4400" b="1">
                <a:solidFill>
                  <a:schemeClr val="tx1"/>
                </a:solidFill>
                <a:latin typeface="Helvetica" charset="0"/>
                <a:ea typeface="Osaka" charset="0"/>
                <a:cs typeface="Osaka" charset="0"/>
              </a:rPr>
              <a:t>The Two Broad Walls</a:t>
            </a:r>
            <a:endParaRPr lang="en-US" sz="4400">
              <a:solidFill>
                <a:schemeClr val="tx1"/>
              </a:solidFill>
              <a:latin typeface="Helvetica" charset="0"/>
              <a:ea typeface="Osaka" charset="0"/>
              <a:cs typeface="Osaka" charset="0"/>
            </a:endParaRPr>
          </a:p>
        </p:txBody>
      </p:sp>
      <p:sp>
        <p:nvSpPr>
          <p:cNvPr id="759811" name="Title 2"/>
          <p:cNvSpPr txBox="1">
            <a:spLocks/>
          </p:cNvSpPr>
          <p:nvPr/>
        </p:nvSpPr>
        <p:spPr bwMode="auto">
          <a:xfrm>
            <a:off x="-33338" y="2276475"/>
            <a:ext cx="3600451"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3200" b="1" baseline="0">
                <a:solidFill>
                  <a:srgbClr val="FFFFFF"/>
                </a:solidFill>
                <a:latin typeface="Helvetica" charset="0"/>
                <a:ea typeface="Osaka" charset="0"/>
                <a:cs typeface="Osaka" charset="0"/>
              </a:rPr>
              <a:t>Hezekiah's was an earlier western extension before Nehemiah's broad wall</a:t>
            </a:r>
            <a:endParaRPr kumimoji="1" lang="en-US" sz="3200" baseline="0">
              <a:solidFill>
                <a:srgbClr val="FFFFFF"/>
              </a:solidFill>
              <a:latin typeface="Helvetica" charset="0"/>
              <a:ea typeface="Osaka" charset="0"/>
              <a:cs typeface="Osaka" charset="0"/>
            </a:endParaRPr>
          </a:p>
        </p:txBody>
      </p:sp>
      <p:sp>
        <p:nvSpPr>
          <p:cNvPr id="759812" name="Title 2"/>
          <p:cNvSpPr txBox="1">
            <a:spLocks/>
          </p:cNvSpPr>
          <p:nvPr/>
        </p:nvSpPr>
        <p:spPr bwMode="auto">
          <a:xfrm>
            <a:off x="0" y="5229225"/>
            <a:ext cx="360045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FFFFFF"/>
                </a:solidFill>
                <a:latin typeface="Helvetica" charset="0"/>
                <a:ea typeface="Osaka" charset="0"/>
                <a:cs typeface="Osaka" charset="0"/>
              </a:rPr>
              <a:t>http://www.generationword.com/jerusalem101/24-broad-wall.html</a:t>
            </a:r>
            <a:endParaRPr kumimoji="1" lang="en-US" sz="2000" baseline="0">
              <a:solidFill>
                <a:srgbClr val="FFFFFF"/>
              </a:solidFill>
              <a:latin typeface="Helvetica" charset="0"/>
              <a:ea typeface="Osaka" charset="0"/>
              <a:cs typeface="Osaka" charset="0"/>
            </a:endParaRPr>
          </a:p>
        </p:txBody>
      </p:sp>
      <p:sp>
        <p:nvSpPr>
          <p:cNvPr id="759813" name="Title 2"/>
          <p:cNvSpPr txBox="1">
            <a:spLocks/>
          </p:cNvSpPr>
          <p:nvPr/>
        </p:nvSpPr>
        <p:spPr bwMode="auto">
          <a:xfrm>
            <a:off x="4787900" y="4005263"/>
            <a:ext cx="1655763" cy="64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600" b="1" baseline="0">
                <a:solidFill>
                  <a:srgbClr val="000000"/>
                </a:solidFill>
                <a:latin typeface="Helvetica" charset="0"/>
                <a:ea typeface="Osaka" charset="0"/>
                <a:cs typeface="Osaka" charset="0"/>
              </a:rPr>
              <a:t>Western Side of Jerusalem</a:t>
            </a:r>
            <a:endParaRPr kumimoji="1" lang="en-US" sz="1600" baseline="0">
              <a:solidFill>
                <a:srgbClr val="000000"/>
              </a:solidFill>
              <a:latin typeface="Helvetica" charset="0"/>
              <a:ea typeface="Osaka" charset="0"/>
              <a:cs typeface="Osaka" charset="0"/>
            </a:endParaRPr>
          </a:p>
        </p:txBody>
      </p:sp>
      <p:sp>
        <p:nvSpPr>
          <p:cNvPr id="759814" name="Title 2"/>
          <p:cNvSpPr txBox="1">
            <a:spLocks/>
          </p:cNvSpPr>
          <p:nvPr/>
        </p:nvSpPr>
        <p:spPr bwMode="auto">
          <a:xfrm>
            <a:off x="4572000" y="1125538"/>
            <a:ext cx="2232025" cy="64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000000"/>
                </a:solidFill>
                <a:latin typeface="Helvetica" charset="0"/>
                <a:ea typeface="Osaka" charset="0"/>
                <a:cs typeface="Osaka" charset="0"/>
              </a:rPr>
              <a:t>Middle Gate</a:t>
            </a:r>
            <a:r>
              <a:rPr kumimoji="1" lang="en-US" sz="1600" b="1" baseline="0">
                <a:solidFill>
                  <a:srgbClr val="000000"/>
                </a:solidFill>
                <a:latin typeface="Helvetica" charset="0"/>
                <a:ea typeface="Osaka" charset="0"/>
                <a:cs typeface="Osaka" charset="0"/>
              </a:rPr>
              <a:t> </a:t>
            </a:r>
            <a:br>
              <a:rPr kumimoji="1" lang="en-US" sz="1600" b="1" baseline="0">
                <a:solidFill>
                  <a:srgbClr val="000000"/>
                </a:solidFill>
                <a:latin typeface="Helvetica" charset="0"/>
                <a:ea typeface="Osaka" charset="0"/>
                <a:cs typeface="Osaka" charset="0"/>
              </a:rPr>
            </a:br>
            <a:r>
              <a:rPr kumimoji="1" lang="en-US" sz="1600" b="1" baseline="0">
                <a:solidFill>
                  <a:srgbClr val="000000"/>
                </a:solidFill>
                <a:latin typeface="Helvetica" charset="0"/>
                <a:ea typeface="Osaka" charset="0"/>
                <a:cs typeface="Osaka" charset="0"/>
              </a:rPr>
              <a:t>of Jeremiah 39:3</a:t>
            </a:r>
            <a:endParaRPr kumimoji="1" lang="en-US" sz="1600" baseline="0">
              <a:solidFill>
                <a:srgbClr val="000000"/>
              </a:solidFill>
              <a:latin typeface="Helvetica" charset="0"/>
              <a:ea typeface="Osaka" charset="0"/>
              <a:cs typeface="Osaka" charset="0"/>
            </a:endParaRPr>
          </a:p>
        </p:txBody>
      </p:sp>
      <p:sp>
        <p:nvSpPr>
          <p:cNvPr id="759815" name="Title 2"/>
          <p:cNvSpPr txBox="1">
            <a:spLocks/>
          </p:cNvSpPr>
          <p:nvPr/>
        </p:nvSpPr>
        <p:spPr bwMode="auto">
          <a:xfrm>
            <a:off x="7380288" y="836613"/>
            <a:ext cx="1295400" cy="64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000000"/>
                </a:solidFill>
                <a:latin typeface="Helvetica" charset="0"/>
                <a:ea typeface="Osaka" charset="0"/>
                <a:cs typeface="Osaka" charset="0"/>
              </a:rPr>
              <a:t>Temple Mount</a:t>
            </a:r>
            <a:endParaRPr kumimoji="1" lang="en-US" sz="2000" baseline="0">
              <a:solidFill>
                <a:srgbClr val="000000"/>
              </a:solidFill>
              <a:latin typeface="Helvetica" charset="0"/>
              <a:ea typeface="Osaka" charset="0"/>
              <a:cs typeface="Osaka" charset="0"/>
            </a:endParaRPr>
          </a:p>
        </p:txBody>
      </p:sp>
      <p:sp>
        <p:nvSpPr>
          <p:cNvPr id="759816" name="Title 2"/>
          <p:cNvSpPr txBox="1">
            <a:spLocks/>
          </p:cNvSpPr>
          <p:nvPr/>
        </p:nvSpPr>
        <p:spPr bwMode="auto">
          <a:xfrm>
            <a:off x="7956550" y="2205038"/>
            <a:ext cx="57626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Ophel</a:t>
            </a:r>
            <a:endParaRPr kumimoji="1" lang="en-US" sz="1100" baseline="0">
              <a:solidFill>
                <a:srgbClr val="000000"/>
              </a:solidFill>
              <a:latin typeface="Helvetica" charset="0"/>
              <a:ea typeface="Osaka" charset="0"/>
              <a:cs typeface="Osaka" charset="0"/>
            </a:endParaRPr>
          </a:p>
        </p:txBody>
      </p:sp>
      <p:grpSp>
        <p:nvGrpSpPr>
          <p:cNvPr id="759817" name="Group 16"/>
          <p:cNvGrpSpPr>
            <a:grpSpLocks/>
          </p:cNvGrpSpPr>
          <p:nvPr/>
        </p:nvGrpSpPr>
        <p:grpSpPr bwMode="auto">
          <a:xfrm>
            <a:off x="4787900" y="3068638"/>
            <a:ext cx="4356100" cy="3616325"/>
            <a:chOff x="4788024" y="3068960"/>
            <a:chExt cx="4355976" cy="3615504"/>
          </a:xfrm>
        </p:grpSpPr>
        <p:sp>
          <p:nvSpPr>
            <p:cNvPr id="759827" name="Oval 2"/>
            <p:cNvSpPr>
              <a:spLocks noChangeArrowheads="1"/>
            </p:cNvSpPr>
            <p:nvPr/>
          </p:nvSpPr>
          <p:spPr bwMode="auto">
            <a:xfrm>
              <a:off x="7668344" y="4077072"/>
              <a:ext cx="504056" cy="864096"/>
            </a:xfrm>
            <a:prstGeom prst="ellipse">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59828" name="Oval 15"/>
            <p:cNvSpPr>
              <a:spLocks noChangeArrowheads="1"/>
            </p:cNvSpPr>
            <p:nvPr/>
          </p:nvSpPr>
          <p:spPr bwMode="auto">
            <a:xfrm>
              <a:off x="8316416" y="4941168"/>
              <a:ext cx="360040" cy="288032"/>
            </a:xfrm>
            <a:prstGeom prst="ellipse">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59829" name="Rectangle 3"/>
            <p:cNvSpPr>
              <a:spLocks noChangeArrowheads="1"/>
            </p:cNvSpPr>
            <p:nvPr/>
          </p:nvSpPr>
          <p:spPr bwMode="auto">
            <a:xfrm>
              <a:off x="8460432" y="4077072"/>
              <a:ext cx="683568"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59830" name="Rectangle 17"/>
            <p:cNvSpPr>
              <a:spLocks noChangeArrowheads="1"/>
            </p:cNvSpPr>
            <p:nvPr/>
          </p:nvSpPr>
          <p:spPr bwMode="auto">
            <a:xfrm>
              <a:off x="6876256" y="5877272"/>
              <a:ext cx="683568"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59831" name="Rectangle 19"/>
            <p:cNvSpPr>
              <a:spLocks noChangeArrowheads="1"/>
            </p:cNvSpPr>
            <p:nvPr/>
          </p:nvSpPr>
          <p:spPr bwMode="auto">
            <a:xfrm>
              <a:off x="8460432" y="5013176"/>
              <a:ext cx="683568"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59832" name="Rectangle 23"/>
            <p:cNvSpPr>
              <a:spLocks noChangeArrowheads="1"/>
            </p:cNvSpPr>
            <p:nvPr/>
          </p:nvSpPr>
          <p:spPr bwMode="auto">
            <a:xfrm rot="713525">
              <a:off x="4788024" y="6252416"/>
              <a:ext cx="1296144"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59833" name="Rectangle 26"/>
            <p:cNvSpPr>
              <a:spLocks noChangeArrowheads="1"/>
            </p:cNvSpPr>
            <p:nvPr/>
          </p:nvSpPr>
          <p:spPr bwMode="auto">
            <a:xfrm>
              <a:off x="7956376" y="3068960"/>
              <a:ext cx="504056" cy="288032"/>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59834" name="Rectangle 27"/>
            <p:cNvSpPr>
              <a:spLocks noChangeArrowheads="1"/>
            </p:cNvSpPr>
            <p:nvPr/>
          </p:nvSpPr>
          <p:spPr bwMode="auto">
            <a:xfrm>
              <a:off x="5940152" y="5229200"/>
              <a:ext cx="1440160" cy="504056"/>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grpSp>
      <p:sp>
        <p:nvSpPr>
          <p:cNvPr id="759818" name="Title 2"/>
          <p:cNvSpPr txBox="1">
            <a:spLocks/>
          </p:cNvSpPr>
          <p:nvPr/>
        </p:nvSpPr>
        <p:spPr bwMode="auto">
          <a:xfrm>
            <a:off x="7667625" y="4149725"/>
            <a:ext cx="57626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City of David</a:t>
            </a:r>
            <a:endParaRPr kumimoji="1" lang="en-US" sz="1100" baseline="0">
              <a:solidFill>
                <a:srgbClr val="000000"/>
              </a:solidFill>
              <a:latin typeface="Helvetica" charset="0"/>
              <a:ea typeface="Osaka" charset="0"/>
              <a:cs typeface="Osaka" charset="0"/>
            </a:endParaRPr>
          </a:p>
        </p:txBody>
      </p:sp>
      <p:sp>
        <p:nvSpPr>
          <p:cNvPr id="759819" name="Title 2"/>
          <p:cNvSpPr txBox="1">
            <a:spLocks/>
          </p:cNvSpPr>
          <p:nvPr/>
        </p:nvSpPr>
        <p:spPr bwMode="auto">
          <a:xfrm>
            <a:off x="8459788" y="3933825"/>
            <a:ext cx="7207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Gihon Spring</a:t>
            </a:r>
            <a:endParaRPr kumimoji="1" lang="en-US" sz="1100" baseline="0">
              <a:solidFill>
                <a:srgbClr val="000000"/>
              </a:solidFill>
              <a:latin typeface="Helvetica" charset="0"/>
              <a:ea typeface="Osaka" charset="0"/>
              <a:cs typeface="Osaka" charset="0"/>
            </a:endParaRPr>
          </a:p>
        </p:txBody>
      </p:sp>
      <p:sp>
        <p:nvSpPr>
          <p:cNvPr id="759820" name="Title 2"/>
          <p:cNvSpPr txBox="1">
            <a:spLocks/>
          </p:cNvSpPr>
          <p:nvPr/>
        </p:nvSpPr>
        <p:spPr bwMode="auto">
          <a:xfrm>
            <a:off x="6011863" y="5084763"/>
            <a:ext cx="13684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Traditional Pool of Siloam (part of water channel)</a:t>
            </a:r>
            <a:endParaRPr kumimoji="1" lang="en-US" sz="1100" baseline="0">
              <a:solidFill>
                <a:srgbClr val="000000"/>
              </a:solidFill>
              <a:latin typeface="Helvetica" charset="0"/>
              <a:ea typeface="Osaka" charset="0"/>
              <a:cs typeface="Osaka" charset="0"/>
            </a:endParaRPr>
          </a:p>
        </p:txBody>
      </p:sp>
      <p:sp>
        <p:nvSpPr>
          <p:cNvPr id="759821" name="Title 2"/>
          <p:cNvSpPr txBox="1">
            <a:spLocks/>
          </p:cNvSpPr>
          <p:nvPr/>
        </p:nvSpPr>
        <p:spPr bwMode="auto">
          <a:xfrm rot="683423">
            <a:off x="4557713" y="6242050"/>
            <a:ext cx="1439862"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Hinnom Valley</a:t>
            </a:r>
            <a:endParaRPr kumimoji="1" lang="en-US" sz="1100" baseline="0">
              <a:solidFill>
                <a:srgbClr val="000000"/>
              </a:solidFill>
              <a:latin typeface="Helvetica" charset="0"/>
              <a:ea typeface="Osaka" charset="0"/>
              <a:cs typeface="Osaka" charset="0"/>
            </a:endParaRPr>
          </a:p>
        </p:txBody>
      </p:sp>
      <p:sp>
        <p:nvSpPr>
          <p:cNvPr id="759822" name="Title 2"/>
          <p:cNvSpPr txBox="1">
            <a:spLocks/>
          </p:cNvSpPr>
          <p:nvPr/>
        </p:nvSpPr>
        <p:spPr bwMode="auto">
          <a:xfrm>
            <a:off x="8316913" y="4724400"/>
            <a:ext cx="9144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Hezekiah's Tunnel</a:t>
            </a:r>
            <a:endParaRPr kumimoji="1" lang="en-US" sz="1100" baseline="0">
              <a:solidFill>
                <a:srgbClr val="000000"/>
              </a:solidFill>
              <a:latin typeface="Helvetica" charset="0"/>
              <a:ea typeface="Osaka" charset="0"/>
              <a:cs typeface="Osaka" charset="0"/>
            </a:endParaRPr>
          </a:p>
        </p:txBody>
      </p:sp>
      <p:sp>
        <p:nvSpPr>
          <p:cNvPr id="759823" name="Title 2"/>
          <p:cNvSpPr txBox="1">
            <a:spLocks/>
          </p:cNvSpPr>
          <p:nvPr/>
        </p:nvSpPr>
        <p:spPr bwMode="auto">
          <a:xfrm>
            <a:off x="6875463" y="5805488"/>
            <a:ext cx="7921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Pool of Siloam</a:t>
            </a:r>
            <a:endParaRPr kumimoji="1" lang="en-US" sz="1100" baseline="0">
              <a:solidFill>
                <a:srgbClr val="000000"/>
              </a:solidFill>
              <a:latin typeface="Helvetica" charset="0"/>
              <a:ea typeface="Osaka" charset="0"/>
              <a:cs typeface="Osaka" charset="0"/>
            </a:endParaRPr>
          </a:p>
        </p:txBody>
      </p:sp>
      <p:sp>
        <p:nvSpPr>
          <p:cNvPr id="759824" name="Rectangle 29"/>
          <p:cNvSpPr>
            <a:spLocks noChangeArrowheads="1"/>
          </p:cNvSpPr>
          <p:nvPr/>
        </p:nvSpPr>
        <p:spPr bwMode="auto">
          <a:xfrm>
            <a:off x="4716463" y="2565400"/>
            <a:ext cx="1439862" cy="576263"/>
          </a:xfrm>
          <a:prstGeom prst="rect">
            <a:avLst/>
          </a:prstGeom>
          <a:solidFill>
            <a:schemeClr val="tx1"/>
          </a:solidFill>
          <a:ln w="9525">
            <a:solidFill>
              <a:schemeClr val="tx1"/>
            </a:solidFill>
            <a:round/>
            <a:headEnd/>
            <a:tailEnd/>
          </a:ln>
        </p:spPr>
        <p:txBody>
          <a:bodyPr/>
          <a:lstStyle/>
          <a:p>
            <a:endParaRPr lang="en-US">
              <a:solidFill>
                <a:srgbClr val="FFFFFF"/>
              </a:solidFill>
            </a:endParaRPr>
          </a:p>
        </p:txBody>
      </p:sp>
      <p:sp>
        <p:nvSpPr>
          <p:cNvPr id="759825" name="Right Arrow 31"/>
          <p:cNvSpPr>
            <a:spLocks noChangeArrowheads="1"/>
          </p:cNvSpPr>
          <p:nvPr/>
        </p:nvSpPr>
        <p:spPr bwMode="auto">
          <a:xfrm rot="-4875006">
            <a:off x="5364957" y="2691606"/>
            <a:ext cx="503238" cy="288925"/>
          </a:xfrm>
          <a:prstGeom prst="rightArrow">
            <a:avLst>
              <a:gd name="adj1" fmla="val 50000"/>
              <a:gd name="adj2" fmla="val 49761"/>
            </a:avLst>
          </a:prstGeom>
          <a:solidFill>
            <a:schemeClr val="bg1"/>
          </a:solidFill>
          <a:ln w="9525">
            <a:solidFill>
              <a:schemeClr val="tx1"/>
            </a:solidFill>
            <a:round/>
            <a:headEnd/>
            <a:tailEnd/>
          </a:ln>
        </p:spPr>
        <p:txBody>
          <a:bodyPr/>
          <a:lstStyle/>
          <a:p>
            <a:endParaRPr lang="en-US">
              <a:solidFill>
                <a:srgbClr val="FFFFFF"/>
              </a:solidFill>
            </a:endParaRPr>
          </a:p>
        </p:txBody>
      </p:sp>
      <p:sp>
        <p:nvSpPr>
          <p:cNvPr id="759826" name="Title 2"/>
          <p:cNvSpPr txBox="1">
            <a:spLocks/>
          </p:cNvSpPr>
          <p:nvPr/>
        </p:nvSpPr>
        <p:spPr bwMode="auto">
          <a:xfrm>
            <a:off x="4643438" y="3141663"/>
            <a:ext cx="1657350" cy="7191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000000"/>
                </a:solidFill>
                <a:latin typeface="Helvetica" charset="0"/>
                <a:ea typeface="Osaka" charset="0"/>
                <a:cs typeface="Osaka" charset="0"/>
              </a:rPr>
              <a:t>Hezekiah's Broad Wall</a:t>
            </a:r>
            <a:endParaRPr kumimoji="1" lang="en-US" sz="2000" baseline="0">
              <a:solidFill>
                <a:srgbClr val="000000"/>
              </a:solidFill>
              <a:latin typeface="Helvetica" charset="0"/>
              <a:ea typeface="Osaka" charset="0"/>
              <a:cs typeface="Osaka" charset="0"/>
            </a:endParaRPr>
          </a:p>
        </p:txBody>
      </p:sp>
    </p:spTree>
    <p:extLst>
      <p:ext uri="{BB962C8B-B14F-4D97-AF65-F5344CB8AC3E}">
        <p14:creationId xmlns:p14="http://schemas.microsoft.com/office/powerpoint/2010/main" val="2346554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333375"/>
            <a:ext cx="9144000" cy="622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58" name="Title 2"/>
          <p:cNvSpPr>
            <a:spLocks noGrp="1"/>
          </p:cNvSpPr>
          <p:nvPr>
            <p:ph type="title" idx="4294967295"/>
          </p:nvPr>
        </p:nvSpPr>
        <p:spPr>
          <a:xfrm>
            <a:off x="381000" y="0"/>
            <a:ext cx="6351588" cy="692150"/>
          </a:xfrm>
          <a:solidFill>
            <a:srgbClr val="FFFFFF"/>
          </a:solidFill>
        </p:spPr>
        <p:txBody>
          <a:bodyPr/>
          <a:lstStyle/>
          <a:p>
            <a:pPr algn="ctr" eaLnBrk="1" hangingPunct="1"/>
            <a:r>
              <a:rPr lang="en-US" b="1">
                <a:solidFill>
                  <a:srgbClr val="000000"/>
                </a:solidFill>
                <a:latin typeface="Helvetica" charset="0"/>
                <a:ea typeface="Osaka" charset="0"/>
                <a:cs typeface="Osaka" charset="0"/>
              </a:rPr>
              <a:t>Hezekiah's Broad Wall</a:t>
            </a:r>
            <a:endParaRPr lang="en-US">
              <a:solidFill>
                <a:srgbClr val="000000"/>
              </a:solidFill>
              <a:latin typeface="Helvetica" charset="0"/>
              <a:ea typeface="Osaka" charset="0"/>
              <a:cs typeface="Osaka" charset="0"/>
            </a:endParaRPr>
          </a:p>
        </p:txBody>
      </p:sp>
    </p:spTree>
    <p:extLst>
      <p:ext uri="{BB962C8B-B14F-4D97-AF65-F5344CB8AC3E}">
        <p14:creationId xmlns:p14="http://schemas.microsoft.com/office/powerpoint/2010/main" val="1015015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05" name="Picture 1" descr="Neh 12 broad-wall-A-450.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25" y="0"/>
            <a:ext cx="5540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3906" name="Title 2"/>
          <p:cNvSpPr>
            <a:spLocks noGrp="1"/>
          </p:cNvSpPr>
          <p:nvPr>
            <p:ph type="title" idx="4294967295"/>
          </p:nvPr>
        </p:nvSpPr>
        <p:spPr>
          <a:xfrm>
            <a:off x="0" y="203200"/>
            <a:ext cx="3556000" cy="1712913"/>
          </a:xfrm>
        </p:spPr>
        <p:txBody>
          <a:bodyPr/>
          <a:lstStyle/>
          <a:p>
            <a:pPr algn="ctr" eaLnBrk="1" hangingPunct="1"/>
            <a:r>
              <a:rPr lang="en-US" sz="4400" b="1">
                <a:solidFill>
                  <a:schemeClr val="tx1"/>
                </a:solidFill>
                <a:latin typeface="Helvetica" charset="0"/>
                <a:ea typeface="Osaka" charset="0"/>
                <a:cs typeface="Osaka" charset="0"/>
              </a:rPr>
              <a:t>The Two Broad Walls</a:t>
            </a:r>
            <a:endParaRPr lang="en-US" sz="4400">
              <a:solidFill>
                <a:schemeClr val="tx1"/>
              </a:solidFill>
              <a:latin typeface="Helvetica" charset="0"/>
              <a:ea typeface="Osaka" charset="0"/>
              <a:cs typeface="Osaka" charset="0"/>
            </a:endParaRPr>
          </a:p>
        </p:txBody>
      </p:sp>
      <p:sp>
        <p:nvSpPr>
          <p:cNvPr id="763907" name="Title 2"/>
          <p:cNvSpPr txBox="1">
            <a:spLocks/>
          </p:cNvSpPr>
          <p:nvPr/>
        </p:nvSpPr>
        <p:spPr bwMode="auto">
          <a:xfrm>
            <a:off x="-33338" y="2276475"/>
            <a:ext cx="3600451"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3200" b="1" baseline="0">
                <a:solidFill>
                  <a:srgbClr val="FFFFFF"/>
                </a:solidFill>
                <a:latin typeface="Helvetica" charset="0"/>
                <a:ea typeface="Osaka" charset="0"/>
                <a:cs typeface="Osaka" charset="0"/>
              </a:rPr>
              <a:t>Hezekiah's was an earlier western extension before Nehemiah's broad wall</a:t>
            </a:r>
            <a:endParaRPr kumimoji="1" lang="en-US" sz="3200" baseline="0">
              <a:solidFill>
                <a:srgbClr val="FFFFFF"/>
              </a:solidFill>
              <a:latin typeface="Helvetica" charset="0"/>
              <a:ea typeface="Osaka" charset="0"/>
              <a:cs typeface="Osaka" charset="0"/>
            </a:endParaRPr>
          </a:p>
        </p:txBody>
      </p:sp>
      <p:sp>
        <p:nvSpPr>
          <p:cNvPr id="763908" name="Title 2"/>
          <p:cNvSpPr txBox="1">
            <a:spLocks/>
          </p:cNvSpPr>
          <p:nvPr/>
        </p:nvSpPr>
        <p:spPr bwMode="auto">
          <a:xfrm>
            <a:off x="0" y="5229225"/>
            <a:ext cx="360045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FFFFFF"/>
                </a:solidFill>
                <a:latin typeface="Helvetica" charset="0"/>
                <a:ea typeface="Osaka" charset="0"/>
                <a:cs typeface="Osaka" charset="0"/>
              </a:rPr>
              <a:t>http://www.generationword.com/jerusalem101/24-broad-wall.html</a:t>
            </a:r>
            <a:endParaRPr kumimoji="1" lang="en-US" sz="2000" baseline="0">
              <a:solidFill>
                <a:srgbClr val="FFFFFF"/>
              </a:solidFill>
              <a:latin typeface="Helvetica" charset="0"/>
              <a:ea typeface="Osaka" charset="0"/>
              <a:cs typeface="Osaka" charset="0"/>
            </a:endParaRPr>
          </a:p>
        </p:txBody>
      </p:sp>
      <p:sp>
        <p:nvSpPr>
          <p:cNvPr id="763909" name="Title 2"/>
          <p:cNvSpPr txBox="1">
            <a:spLocks/>
          </p:cNvSpPr>
          <p:nvPr/>
        </p:nvSpPr>
        <p:spPr bwMode="auto">
          <a:xfrm>
            <a:off x="4787900" y="4005263"/>
            <a:ext cx="1655763" cy="64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600" b="1" baseline="0">
                <a:solidFill>
                  <a:srgbClr val="000000"/>
                </a:solidFill>
                <a:latin typeface="Helvetica" charset="0"/>
                <a:ea typeface="Osaka" charset="0"/>
                <a:cs typeface="Osaka" charset="0"/>
              </a:rPr>
              <a:t>Western Side of Jerusalem</a:t>
            </a:r>
            <a:endParaRPr kumimoji="1" lang="en-US" sz="1600" baseline="0">
              <a:solidFill>
                <a:srgbClr val="000000"/>
              </a:solidFill>
              <a:latin typeface="Helvetica" charset="0"/>
              <a:ea typeface="Osaka" charset="0"/>
              <a:cs typeface="Osaka" charset="0"/>
            </a:endParaRPr>
          </a:p>
        </p:txBody>
      </p:sp>
      <p:sp>
        <p:nvSpPr>
          <p:cNvPr id="763910" name="Title 2"/>
          <p:cNvSpPr txBox="1">
            <a:spLocks/>
          </p:cNvSpPr>
          <p:nvPr/>
        </p:nvSpPr>
        <p:spPr bwMode="auto">
          <a:xfrm>
            <a:off x="4572000" y="1125538"/>
            <a:ext cx="2232025" cy="64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000000"/>
                </a:solidFill>
                <a:latin typeface="Helvetica" charset="0"/>
                <a:ea typeface="Osaka" charset="0"/>
                <a:cs typeface="Osaka" charset="0"/>
              </a:rPr>
              <a:t>Middle Gate</a:t>
            </a:r>
            <a:r>
              <a:rPr kumimoji="1" lang="en-US" sz="1600" b="1" baseline="0">
                <a:solidFill>
                  <a:srgbClr val="000000"/>
                </a:solidFill>
                <a:latin typeface="Helvetica" charset="0"/>
                <a:ea typeface="Osaka" charset="0"/>
                <a:cs typeface="Osaka" charset="0"/>
              </a:rPr>
              <a:t> </a:t>
            </a:r>
            <a:br>
              <a:rPr kumimoji="1" lang="en-US" sz="1600" b="1" baseline="0">
                <a:solidFill>
                  <a:srgbClr val="000000"/>
                </a:solidFill>
                <a:latin typeface="Helvetica" charset="0"/>
                <a:ea typeface="Osaka" charset="0"/>
                <a:cs typeface="Osaka" charset="0"/>
              </a:rPr>
            </a:br>
            <a:r>
              <a:rPr kumimoji="1" lang="en-US" sz="1600" b="1" baseline="0">
                <a:solidFill>
                  <a:srgbClr val="000000"/>
                </a:solidFill>
                <a:latin typeface="Helvetica" charset="0"/>
                <a:ea typeface="Osaka" charset="0"/>
                <a:cs typeface="Osaka" charset="0"/>
              </a:rPr>
              <a:t>of Jeremiah 39:3</a:t>
            </a:r>
            <a:endParaRPr kumimoji="1" lang="en-US" sz="1600" baseline="0">
              <a:solidFill>
                <a:srgbClr val="000000"/>
              </a:solidFill>
              <a:latin typeface="Helvetica" charset="0"/>
              <a:ea typeface="Osaka" charset="0"/>
              <a:cs typeface="Osaka" charset="0"/>
            </a:endParaRPr>
          </a:p>
        </p:txBody>
      </p:sp>
      <p:sp>
        <p:nvSpPr>
          <p:cNvPr id="763911" name="Title 2"/>
          <p:cNvSpPr txBox="1">
            <a:spLocks/>
          </p:cNvSpPr>
          <p:nvPr/>
        </p:nvSpPr>
        <p:spPr bwMode="auto">
          <a:xfrm>
            <a:off x="7380288" y="836613"/>
            <a:ext cx="1295400" cy="647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000000"/>
                </a:solidFill>
                <a:latin typeface="Helvetica" charset="0"/>
                <a:ea typeface="Osaka" charset="0"/>
                <a:cs typeface="Osaka" charset="0"/>
              </a:rPr>
              <a:t>Temple Mount</a:t>
            </a:r>
            <a:endParaRPr kumimoji="1" lang="en-US" sz="2000" baseline="0">
              <a:solidFill>
                <a:srgbClr val="000000"/>
              </a:solidFill>
              <a:latin typeface="Helvetica" charset="0"/>
              <a:ea typeface="Osaka" charset="0"/>
              <a:cs typeface="Osaka" charset="0"/>
            </a:endParaRPr>
          </a:p>
        </p:txBody>
      </p:sp>
      <p:sp>
        <p:nvSpPr>
          <p:cNvPr id="763912" name="Title 2"/>
          <p:cNvSpPr txBox="1">
            <a:spLocks/>
          </p:cNvSpPr>
          <p:nvPr/>
        </p:nvSpPr>
        <p:spPr bwMode="auto">
          <a:xfrm>
            <a:off x="7956550" y="2205038"/>
            <a:ext cx="57626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Ophel</a:t>
            </a:r>
            <a:endParaRPr kumimoji="1" lang="en-US" sz="1100" baseline="0">
              <a:solidFill>
                <a:srgbClr val="000000"/>
              </a:solidFill>
              <a:latin typeface="Helvetica" charset="0"/>
              <a:ea typeface="Osaka" charset="0"/>
              <a:cs typeface="Osaka" charset="0"/>
            </a:endParaRPr>
          </a:p>
        </p:txBody>
      </p:sp>
      <p:grpSp>
        <p:nvGrpSpPr>
          <p:cNvPr id="763913" name="Group 16"/>
          <p:cNvGrpSpPr>
            <a:grpSpLocks/>
          </p:cNvGrpSpPr>
          <p:nvPr/>
        </p:nvGrpSpPr>
        <p:grpSpPr bwMode="auto">
          <a:xfrm>
            <a:off x="4787900" y="3068638"/>
            <a:ext cx="4356100" cy="3616325"/>
            <a:chOff x="4788024" y="3068960"/>
            <a:chExt cx="4355976" cy="3615504"/>
          </a:xfrm>
        </p:grpSpPr>
        <p:sp>
          <p:nvSpPr>
            <p:cNvPr id="763927" name="Oval 2"/>
            <p:cNvSpPr>
              <a:spLocks noChangeArrowheads="1"/>
            </p:cNvSpPr>
            <p:nvPr/>
          </p:nvSpPr>
          <p:spPr bwMode="auto">
            <a:xfrm>
              <a:off x="7668344" y="4077072"/>
              <a:ext cx="504056" cy="864096"/>
            </a:xfrm>
            <a:prstGeom prst="ellipse">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63928" name="Oval 15"/>
            <p:cNvSpPr>
              <a:spLocks noChangeArrowheads="1"/>
            </p:cNvSpPr>
            <p:nvPr/>
          </p:nvSpPr>
          <p:spPr bwMode="auto">
            <a:xfrm>
              <a:off x="8316416" y="4941168"/>
              <a:ext cx="360040" cy="288032"/>
            </a:xfrm>
            <a:prstGeom prst="ellipse">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63929" name="Rectangle 3"/>
            <p:cNvSpPr>
              <a:spLocks noChangeArrowheads="1"/>
            </p:cNvSpPr>
            <p:nvPr/>
          </p:nvSpPr>
          <p:spPr bwMode="auto">
            <a:xfrm>
              <a:off x="8460432" y="4077072"/>
              <a:ext cx="683568"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63930" name="Rectangle 17"/>
            <p:cNvSpPr>
              <a:spLocks noChangeArrowheads="1"/>
            </p:cNvSpPr>
            <p:nvPr/>
          </p:nvSpPr>
          <p:spPr bwMode="auto">
            <a:xfrm>
              <a:off x="6876256" y="5877272"/>
              <a:ext cx="683568"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63931" name="Rectangle 19"/>
            <p:cNvSpPr>
              <a:spLocks noChangeArrowheads="1"/>
            </p:cNvSpPr>
            <p:nvPr/>
          </p:nvSpPr>
          <p:spPr bwMode="auto">
            <a:xfrm>
              <a:off x="8460432" y="5013176"/>
              <a:ext cx="683568"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63932" name="Rectangle 23"/>
            <p:cNvSpPr>
              <a:spLocks noChangeArrowheads="1"/>
            </p:cNvSpPr>
            <p:nvPr/>
          </p:nvSpPr>
          <p:spPr bwMode="auto">
            <a:xfrm rot="713525">
              <a:off x="4788024" y="6252416"/>
              <a:ext cx="1296144" cy="432048"/>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63933" name="Rectangle 26"/>
            <p:cNvSpPr>
              <a:spLocks noChangeArrowheads="1"/>
            </p:cNvSpPr>
            <p:nvPr/>
          </p:nvSpPr>
          <p:spPr bwMode="auto">
            <a:xfrm>
              <a:off x="7956376" y="3068960"/>
              <a:ext cx="504056" cy="288032"/>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sp>
          <p:nvSpPr>
            <p:cNvPr id="763934" name="Rectangle 27"/>
            <p:cNvSpPr>
              <a:spLocks noChangeArrowheads="1"/>
            </p:cNvSpPr>
            <p:nvPr/>
          </p:nvSpPr>
          <p:spPr bwMode="auto">
            <a:xfrm>
              <a:off x="5940152" y="5229200"/>
              <a:ext cx="1440160" cy="504056"/>
            </a:xfrm>
            <a:prstGeom prst="rect">
              <a:avLst/>
            </a:prstGeom>
            <a:solidFill>
              <a:srgbClr val="FFFFFF"/>
            </a:solidFill>
            <a:ln w="9525">
              <a:solidFill>
                <a:schemeClr val="tx1"/>
              </a:solidFill>
              <a:round/>
              <a:headEnd/>
              <a:tailEnd/>
            </a:ln>
          </p:spPr>
          <p:txBody>
            <a:bodyPr/>
            <a:lstStyle/>
            <a:p>
              <a:endParaRPr lang="en-US">
                <a:solidFill>
                  <a:srgbClr val="FFFFFF"/>
                </a:solidFill>
              </a:endParaRPr>
            </a:p>
          </p:txBody>
        </p:sp>
      </p:grpSp>
      <p:sp>
        <p:nvSpPr>
          <p:cNvPr id="763914" name="Title 2"/>
          <p:cNvSpPr txBox="1">
            <a:spLocks/>
          </p:cNvSpPr>
          <p:nvPr/>
        </p:nvSpPr>
        <p:spPr bwMode="auto">
          <a:xfrm>
            <a:off x="7667625" y="4149725"/>
            <a:ext cx="57626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City of David</a:t>
            </a:r>
            <a:endParaRPr kumimoji="1" lang="en-US" sz="1100" baseline="0">
              <a:solidFill>
                <a:srgbClr val="000000"/>
              </a:solidFill>
              <a:latin typeface="Helvetica" charset="0"/>
              <a:ea typeface="Osaka" charset="0"/>
              <a:cs typeface="Osaka" charset="0"/>
            </a:endParaRPr>
          </a:p>
        </p:txBody>
      </p:sp>
      <p:sp>
        <p:nvSpPr>
          <p:cNvPr id="763915" name="Title 2"/>
          <p:cNvSpPr txBox="1">
            <a:spLocks/>
          </p:cNvSpPr>
          <p:nvPr/>
        </p:nvSpPr>
        <p:spPr bwMode="auto">
          <a:xfrm>
            <a:off x="8459788" y="3933825"/>
            <a:ext cx="7207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Gihon Spring</a:t>
            </a:r>
            <a:endParaRPr kumimoji="1" lang="en-US" sz="1100" baseline="0">
              <a:solidFill>
                <a:srgbClr val="000000"/>
              </a:solidFill>
              <a:latin typeface="Helvetica" charset="0"/>
              <a:ea typeface="Osaka" charset="0"/>
              <a:cs typeface="Osaka" charset="0"/>
            </a:endParaRPr>
          </a:p>
        </p:txBody>
      </p:sp>
      <p:sp>
        <p:nvSpPr>
          <p:cNvPr id="763916" name="Title 2"/>
          <p:cNvSpPr txBox="1">
            <a:spLocks/>
          </p:cNvSpPr>
          <p:nvPr/>
        </p:nvSpPr>
        <p:spPr bwMode="auto">
          <a:xfrm>
            <a:off x="6011863" y="5084763"/>
            <a:ext cx="13684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Traditional Pool of Siloam (part of water channel)</a:t>
            </a:r>
            <a:endParaRPr kumimoji="1" lang="en-US" sz="1100" baseline="0">
              <a:solidFill>
                <a:srgbClr val="000000"/>
              </a:solidFill>
              <a:latin typeface="Helvetica" charset="0"/>
              <a:ea typeface="Osaka" charset="0"/>
              <a:cs typeface="Osaka" charset="0"/>
            </a:endParaRPr>
          </a:p>
        </p:txBody>
      </p:sp>
      <p:sp>
        <p:nvSpPr>
          <p:cNvPr id="763917" name="Title 2"/>
          <p:cNvSpPr txBox="1">
            <a:spLocks/>
          </p:cNvSpPr>
          <p:nvPr/>
        </p:nvSpPr>
        <p:spPr bwMode="auto">
          <a:xfrm rot="683423">
            <a:off x="4557713" y="6242050"/>
            <a:ext cx="1439862"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Hinnom Valley</a:t>
            </a:r>
            <a:endParaRPr kumimoji="1" lang="en-US" sz="1100" baseline="0">
              <a:solidFill>
                <a:srgbClr val="000000"/>
              </a:solidFill>
              <a:latin typeface="Helvetica" charset="0"/>
              <a:ea typeface="Osaka" charset="0"/>
              <a:cs typeface="Osaka" charset="0"/>
            </a:endParaRPr>
          </a:p>
        </p:txBody>
      </p:sp>
      <p:sp>
        <p:nvSpPr>
          <p:cNvPr id="763918" name="Title 2"/>
          <p:cNvSpPr txBox="1">
            <a:spLocks/>
          </p:cNvSpPr>
          <p:nvPr/>
        </p:nvSpPr>
        <p:spPr bwMode="auto">
          <a:xfrm>
            <a:off x="8316913" y="4724400"/>
            <a:ext cx="9144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Hezekiah's Tunnel</a:t>
            </a:r>
            <a:endParaRPr kumimoji="1" lang="en-US" sz="1100" baseline="0">
              <a:solidFill>
                <a:srgbClr val="000000"/>
              </a:solidFill>
              <a:latin typeface="Helvetica" charset="0"/>
              <a:ea typeface="Osaka" charset="0"/>
              <a:cs typeface="Osaka" charset="0"/>
            </a:endParaRPr>
          </a:p>
        </p:txBody>
      </p:sp>
      <p:sp>
        <p:nvSpPr>
          <p:cNvPr id="763919" name="Title 2"/>
          <p:cNvSpPr txBox="1">
            <a:spLocks/>
          </p:cNvSpPr>
          <p:nvPr/>
        </p:nvSpPr>
        <p:spPr bwMode="auto">
          <a:xfrm>
            <a:off x="6875463" y="5805488"/>
            <a:ext cx="7921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1100" b="1" baseline="0">
                <a:solidFill>
                  <a:srgbClr val="000000"/>
                </a:solidFill>
                <a:latin typeface="Helvetica" charset="0"/>
                <a:ea typeface="Osaka" charset="0"/>
                <a:cs typeface="Osaka" charset="0"/>
              </a:rPr>
              <a:t>Pool of Siloam</a:t>
            </a:r>
            <a:endParaRPr kumimoji="1" lang="en-US" sz="1100" baseline="0">
              <a:solidFill>
                <a:srgbClr val="000000"/>
              </a:solidFill>
              <a:latin typeface="Helvetica" charset="0"/>
              <a:ea typeface="Osaka" charset="0"/>
              <a:cs typeface="Osaka" charset="0"/>
            </a:endParaRPr>
          </a:p>
        </p:txBody>
      </p:sp>
      <p:grpSp>
        <p:nvGrpSpPr>
          <p:cNvPr id="33" name="Group 32"/>
          <p:cNvGrpSpPr>
            <a:grpSpLocks/>
          </p:cNvGrpSpPr>
          <p:nvPr/>
        </p:nvGrpSpPr>
        <p:grpSpPr bwMode="auto">
          <a:xfrm>
            <a:off x="6300788" y="1787525"/>
            <a:ext cx="1655762" cy="1425575"/>
            <a:chOff x="6300192" y="1787533"/>
            <a:chExt cx="1656184" cy="1425443"/>
          </a:xfrm>
        </p:grpSpPr>
        <p:sp>
          <p:nvSpPr>
            <p:cNvPr id="763924" name="Title 2"/>
            <p:cNvSpPr txBox="1">
              <a:spLocks/>
            </p:cNvSpPr>
            <p:nvPr/>
          </p:nvSpPr>
          <p:spPr bwMode="auto">
            <a:xfrm>
              <a:off x="6300192" y="2564904"/>
              <a:ext cx="1656184" cy="6480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000000"/>
                  </a:solidFill>
                  <a:latin typeface="Helvetica" charset="0"/>
                  <a:ea typeface="Osaka" charset="0"/>
                  <a:cs typeface="Osaka" charset="0"/>
                </a:rPr>
                <a:t>Nehemiah's Broad Wall</a:t>
              </a:r>
              <a:endParaRPr kumimoji="1" lang="en-US" sz="2000" baseline="0">
                <a:solidFill>
                  <a:srgbClr val="000000"/>
                </a:solidFill>
                <a:latin typeface="Helvetica" charset="0"/>
                <a:ea typeface="Osaka" charset="0"/>
                <a:cs typeface="Osaka" charset="0"/>
              </a:endParaRPr>
            </a:p>
          </p:txBody>
        </p:sp>
        <p:sp>
          <p:nvSpPr>
            <p:cNvPr id="763925" name="Rectangle 25"/>
            <p:cNvSpPr>
              <a:spLocks noChangeArrowheads="1"/>
            </p:cNvSpPr>
            <p:nvPr/>
          </p:nvSpPr>
          <p:spPr bwMode="auto">
            <a:xfrm rot="-2175920">
              <a:off x="7498721" y="1787533"/>
              <a:ext cx="96785" cy="432048"/>
            </a:xfrm>
            <a:prstGeom prst="rect">
              <a:avLst/>
            </a:prstGeom>
            <a:solidFill>
              <a:schemeClr val="accent1"/>
            </a:solidFill>
            <a:ln w="9525">
              <a:solidFill>
                <a:schemeClr val="tx1"/>
              </a:solidFill>
              <a:round/>
              <a:headEnd/>
              <a:tailEnd/>
            </a:ln>
          </p:spPr>
          <p:txBody>
            <a:bodyPr/>
            <a:lstStyle/>
            <a:p>
              <a:endParaRPr lang="en-US">
                <a:solidFill>
                  <a:srgbClr val="FFFFFF"/>
                </a:solidFill>
              </a:endParaRPr>
            </a:p>
          </p:txBody>
        </p:sp>
        <p:sp>
          <p:nvSpPr>
            <p:cNvPr id="763926" name="Right Arrow 28"/>
            <p:cNvSpPr>
              <a:spLocks noChangeArrowheads="1"/>
            </p:cNvSpPr>
            <p:nvPr/>
          </p:nvSpPr>
          <p:spPr bwMode="auto">
            <a:xfrm rot="-4875006">
              <a:off x="7236954" y="2187835"/>
              <a:ext cx="504056" cy="288032"/>
            </a:xfrm>
            <a:prstGeom prst="rightArrow">
              <a:avLst>
                <a:gd name="adj1" fmla="val 50000"/>
                <a:gd name="adj2" fmla="val 49997"/>
              </a:avLst>
            </a:prstGeom>
            <a:solidFill>
              <a:schemeClr val="bg1"/>
            </a:solidFill>
            <a:ln w="9525">
              <a:solidFill>
                <a:schemeClr val="tx1"/>
              </a:solidFill>
              <a:round/>
              <a:headEnd/>
              <a:tailEnd/>
            </a:ln>
          </p:spPr>
          <p:txBody>
            <a:bodyPr/>
            <a:lstStyle/>
            <a:p>
              <a:endParaRPr lang="en-US">
                <a:solidFill>
                  <a:srgbClr val="FFFFFF"/>
                </a:solidFill>
              </a:endParaRPr>
            </a:p>
          </p:txBody>
        </p:sp>
      </p:grpSp>
      <p:sp>
        <p:nvSpPr>
          <p:cNvPr id="763921" name="Rectangle 29"/>
          <p:cNvSpPr>
            <a:spLocks noChangeArrowheads="1"/>
          </p:cNvSpPr>
          <p:nvPr/>
        </p:nvSpPr>
        <p:spPr bwMode="auto">
          <a:xfrm>
            <a:off x="4716463" y="2565400"/>
            <a:ext cx="1439862" cy="576263"/>
          </a:xfrm>
          <a:prstGeom prst="rect">
            <a:avLst/>
          </a:prstGeom>
          <a:solidFill>
            <a:schemeClr val="tx1"/>
          </a:solidFill>
          <a:ln w="9525">
            <a:solidFill>
              <a:schemeClr val="tx1"/>
            </a:solidFill>
            <a:round/>
            <a:headEnd/>
            <a:tailEnd/>
          </a:ln>
        </p:spPr>
        <p:txBody>
          <a:bodyPr/>
          <a:lstStyle/>
          <a:p>
            <a:endParaRPr lang="en-US">
              <a:solidFill>
                <a:srgbClr val="FFFFFF"/>
              </a:solidFill>
            </a:endParaRPr>
          </a:p>
        </p:txBody>
      </p:sp>
      <p:sp>
        <p:nvSpPr>
          <p:cNvPr id="763922" name="Right Arrow 31"/>
          <p:cNvSpPr>
            <a:spLocks noChangeArrowheads="1"/>
          </p:cNvSpPr>
          <p:nvPr/>
        </p:nvSpPr>
        <p:spPr bwMode="auto">
          <a:xfrm rot="-4875006">
            <a:off x="5364957" y="2691606"/>
            <a:ext cx="503238" cy="288925"/>
          </a:xfrm>
          <a:prstGeom prst="rightArrow">
            <a:avLst>
              <a:gd name="adj1" fmla="val 50000"/>
              <a:gd name="adj2" fmla="val 49761"/>
            </a:avLst>
          </a:prstGeom>
          <a:solidFill>
            <a:schemeClr val="bg1"/>
          </a:solidFill>
          <a:ln w="9525">
            <a:solidFill>
              <a:schemeClr val="tx1"/>
            </a:solidFill>
            <a:round/>
            <a:headEnd/>
            <a:tailEnd/>
          </a:ln>
        </p:spPr>
        <p:txBody>
          <a:bodyPr/>
          <a:lstStyle/>
          <a:p>
            <a:endParaRPr lang="en-US">
              <a:solidFill>
                <a:srgbClr val="FFFFFF"/>
              </a:solidFill>
            </a:endParaRPr>
          </a:p>
        </p:txBody>
      </p:sp>
      <p:sp>
        <p:nvSpPr>
          <p:cNvPr id="763923" name="Title 2"/>
          <p:cNvSpPr txBox="1">
            <a:spLocks/>
          </p:cNvSpPr>
          <p:nvPr/>
        </p:nvSpPr>
        <p:spPr bwMode="auto">
          <a:xfrm>
            <a:off x="4643438" y="3141663"/>
            <a:ext cx="1657350" cy="7191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1" hangingPunct="1"/>
            <a:r>
              <a:rPr kumimoji="1" lang="en-US" sz="2000" b="1" baseline="0">
                <a:solidFill>
                  <a:srgbClr val="000000"/>
                </a:solidFill>
                <a:latin typeface="Helvetica" charset="0"/>
                <a:ea typeface="Osaka" charset="0"/>
                <a:cs typeface="Osaka" charset="0"/>
              </a:rPr>
              <a:t>Hezekiah's Broad Wall</a:t>
            </a:r>
            <a:endParaRPr kumimoji="1" lang="en-US" sz="2000" baseline="0">
              <a:solidFill>
                <a:srgbClr val="000000"/>
              </a:solidFill>
              <a:latin typeface="Helvetica" charset="0"/>
              <a:ea typeface="Osaka" charset="0"/>
              <a:cs typeface="Osaka" charset="0"/>
            </a:endParaRPr>
          </a:p>
        </p:txBody>
      </p:sp>
    </p:spTree>
    <p:extLst>
      <p:ext uri="{BB962C8B-B14F-4D97-AF65-F5344CB8AC3E}">
        <p14:creationId xmlns:p14="http://schemas.microsoft.com/office/powerpoint/2010/main" val="153167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5776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57764"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5776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5632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56328"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3:9-10)</a:t>
            </a:r>
            <a:endParaRPr lang="en-US" dirty="0">
              <a:latin typeface="Helvetica" charset="0"/>
              <a:ea typeface="Osaka" charset="0"/>
              <a:cs typeface="Osaka" charset="0"/>
            </a:endParaRPr>
          </a:p>
        </p:txBody>
      </p:sp>
      <p:sp>
        <p:nvSpPr>
          <p:cNvPr id="5632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5633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5633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5633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5633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5633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5634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56348" name="Text Box 28"/>
          <p:cNvSpPr txBox="1">
            <a:spLocks noChangeArrowheads="1"/>
          </p:cNvSpPr>
          <p:nvPr/>
        </p:nvSpPr>
        <p:spPr bwMode="auto">
          <a:xfrm>
            <a:off x="107950" y="1557338"/>
            <a:ext cx="3743325" cy="3016211"/>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GB" altLang="zh-CN" sz="1900" b="1" baseline="30000" dirty="0">
                <a:solidFill>
                  <a:srgbClr val="FFFFFF"/>
                </a:solidFill>
              </a:rPr>
              <a:t>9</a:t>
            </a:r>
            <a:r>
              <a:rPr lang="en-GB" altLang="zh-CN" sz="1900" b="1" dirty="0">
                <a:solidFill>
                  <a:srgbClr val="FFFFFF"/>
                </a:solidFill>
              </a:rPr>
              <a:t>Rephaiah son of </a:t>
            </a:r>
            <a:r>
              <a:rPr lang="en-GB" altLang="zh-CN" sz="1900" b="1" dirty="0" err="1">
                <a:solidFill>
                  <a:srgbClr val="FFFFFF"/>
                </a:solidFill>
              </a:rPr>
              <a:t>Hur</a:t>
            </a:r>
            <a:r>
              <a:rPr lang="en-GB" altLang="zh-CN" sz="1900" b="1" dirty="0">
                <a:solidFill>
                  <a:srgbClr val="FFFFFF"/>
                </a:solidFill>
              </a:rPr>
              <a:t>, the </a:t>
            </a:r>
            <a:r>
              <a:rPr lang="en-GB" altLang="zh-CN" sz="1900" b="1" dirty="0">
                <a:solidFill>
                  <a:srgbClr val="FFFF00"/>
                </a:solidFill>
              </a:rPr>
              <a:t>leader </a:t>
            </a:r>
            <a:r>
              <a:rPr lang="en-GB" altLang="zh-CN" sz="1900" b="1" dirty="0">
                <a:solidFill>
                  <a:srgbClr val="FFFFFF"/>
                </a:solidFill>
              </a:rPr>
              <a:t>of half the district of Jerusalem, was next to them on the wall and next to him was </a:t>
            </a:r>
            <a:r>
              <a:rPr lang="en-GB" altLang="zh-CN" sz="1900" b="1" dirty="0" err="1">
                <a:solidFill>
                  <a:srgbClr val="FFFFFF"/>
                </a:solidFill>
              </a:rPr>
              <a:t>Hattush</a:t>
            </a:r>
            <a:r>
              <a:rPr lang="en-GB" altLang="zh-CN" sz="1900" b="1" dirty="0">
                <a:solidFill>
                  <a:srgbClr val="FFFFFF"/>
                </a:solidFill>
              </a:rPr>
              <a:t> son of </a:t>
            </a:r>
            <a:r>
              <a:rPr lang="en-GB" altLang="zh-CN" sz="1900" b="1" dirty="0" err="1">
                <a:solidFill>
                  <a:srgbClr val="FFFFFF"/>
                </a:solidFill>
              </a:rPr>
              <a:t>Hashabneiah</a:t>
            </a:r>
            <a:r>
              <a:rPr lang="en-GB" altLang="zh-CN" sz="1900" b="1" dirty="0">
                <a:solidFill>
                  <a:srgbClr val="FFFFFF"/>
                </a:solidFill>
              </a:rPr>
              <a:t>.</a:t>
            </a:r>
            <a:r>
              <a:rPr lang="en-GB" altLang="zh-CN" sz="1900" dirty="0">
                <a:solidFill>
                  <a:srgbClr val="FFFFFF"/>
                </a:solidFill>
              </a:rPr>
              <a:t> </a:t>
            </a:r>
            <a:r>
              <a:rPr lang="en-GB" altLang="zh-CN" sz="1900" b="1" baseline="30000" dirty="0">
                <a:solidFill>
                  <a:srgbClr val="FFFFFF"/>
                </a:solidFill>
              </a:rPr>
              <a:t>10</a:t>
            </a:r>
            <a:r>
              <a:rPr lang="en-GB" altLang="zh-CN" sz="1900" b="1" dirty="0">
                <a:solidFill>
                  <a:srgbClr val="FFFFFF"/>
                </a:solidFill>
              </a:rPr>
              <a:t>Next </a:t>
            </a:r>
            <a:r>
              <a:rPr lang="en-GB" altLang="zh-CN" sz="1900" b="1" dirty="0" err="1">
                <a:solidFill>
                  <a:srgbClr val="FFFFFF"/>
                </a:solidFill>
              </a:rPr>
              <a:t>Jedaiah</a:t>
            </a:r>
            <a:r>
              <a:rPr lang="en-GB" altLang="zh-CN" sz="1900" b="1" dirty="0">
                <a:solidFill>
                  <a:srgbClr val="FFFFFF"/>
                </a:solidFill>
              </a:rPr>
              <a:t> son of </a:t>
            </a:r>
            <a:r>
              <a:rPr lang="en-GB" altLang="zh-CN" sz="1900" b="1" dirty="0" err="1">
                <a:solidFill>
                  <a:srgbClr val="FFFFFF"/>
                </a:solidFill>
              </a:rPr>
              <a:t>Harumaph</a:t>
            </a:r>
            <a:r>
              <a:rPr lang="en-GB" altLang="zh-CN" sz="1900" b="1" dirty="0">
                <a:solidFill>
                  <a:srgbClr val="FFFFFF"/>
                </a:solidFill>
              </a:rPr>
              <a:t> repaired the wall </a:t>
            </a:r>
            <a:r>
              <a:rPr lang="en-GB" altLang="zh-CN" sz="1900" b="1" dirty="0">
                <a:solidFill>
                  <a:srgbClr val="FFFF00"/>
                </a:solidFill>
              </a:rPr>
              <a:t>across from his own house</a:t>
            </a:r>
            <a:r>
              <a:rPr lang="en-GB" altLang="zh-CN" sz="1900" b="1" dirty="0">
                <a:solidFill>
                  <a:srgbClr val="FFFFFF"/>
                </a:solidFill>
              </a:rPr>
              <a:t>, and next to him was </a:t>
            </a:r>
            <a:r>
              <a:rPr lang="en-GB" altLang="zh-CN" sz="1900" b="1" dirty="0" err="1">
                <a:solidFill>
                  <a:srgbClr val="FFFFFF"/>
                </a:solidFill>
              </a:rPr>
              <a:t>Hattush</a:t>
            </a:r>
            <a:r>
              <a:rPr lang="en-GB" altLang="zh-CN" sz="1900" b="1" dirty="0">
                <a:solidFill>
                  <a:srgbClr val="FFFFFF"/>
                </a:solidFill>
              </a:rPr>
              <a:t> son of </a:t>
            </a:r>
            <a:r>
              <a:rPr lang="en-GB" altLang="zh-CN" sz="1900" b="1" dirty="0" err="1">
                <a:solidFill>
                  <a:srgbClr val="FFFFFF"/>
                </a:solidFill>
              </a:rPr>
              <a:t>Hashabneiah</a:t>
            </a:r>
            <a:r>
              <a:rPr lang="en-GB" altLang="zh-CN" sz="1900" b="1" dirty="0">
                <a:solidFill>
                  <a:srgbClr val="FFFFFF"/>
                </a:solidFill>
              </a:rPr>
              <a:t>.</a:t>
            </a:r>
            <a:r>
              <a:rPr lang="en-GB" altLang="zh-CN" sz="1900" dirty="0">
                <a:solidFill>
                  <a:srgbClr val="FFFFFF"/>
                </a:solidFill>
              </a:rPr>
              <a:t> </a:t>
            </a:r>
            <a:endParaRPr lang="en-US" sz="1900" dirty="0">
              <a:solidFill>
                <a:srgbClr val="FFFFFF"/>
              </a:solidFill>
            </a:endParaRPr>
          </a:p>
        </p:txBody>
      </p:sp>
      <p:sp>
        <p:nvSpPr>
          <p:cNvPr id="75777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5777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3751" name="Freeform 1047"/>
          <p:cNvSpPr>
            <a:spLocks/>
          </p:cNvSpPr>
          <p:nvPr/>
        </p:nvSpPr>
        <p:spPr bwMode="auto">
          <a:xfrm>
            <a:off x="5316538" y="3111500"/>
            <a:ext cx="111125" cy="423863"/>
          </a:xfrm>
          <a:custGeom>
            <a:avLst/>
            <a:gdLst>
              <a:gd name="T0" fmla="*/ 2147483647 w 70"/>
              <a:gd name="T1" fmla="*/ 0 h 267"/>
              <a:gd name="T2" fmla="*/ 2147483647 w 70"/>
              <a:gd name="T3" fmla="*/ 2147483647 h 267"/>
              <a:gd name="T4" fmla="*/ 2147483647 w 70"/>
              <a:gd name="T5" fmla="*/ 2147483647 h 267"/>
              <a:gd name="T6" fmla="*/ 2147483647 w 70"/>
              <a:gd name="T7" fmla="*/ 2147483647 h 267"/>
              <a:gd name="T8" fmla="*/ 0 w 70"/>
              <a:gd name="T9" fmla="*/ 2147483647 h 267"/>
              <a:gd name="T10" fmla="*/ 2147483647 w 70"/>
              <a:gd name="T11" fmla="*/ 2147483647 h 267"/>
              <a:gd name="T12" fmla="*/ 0 60000 65536"/>
              <a:gd name="T13" fmla="*/ 0 60000 65536"/>
              <a:gd name="T14" fmla="*/ 0 60000 65536"/>
              <a:gd name="T15" fmla="*/ 0 60000 65536"/>
              <a:gd name="T16" fmla="*/ 0 60000 65536"/>
              <a:gd name="T17" fmla="*/ 0 60000 65536"/>
              <a:gd name="T18" fmla="*/ 0 w 70"/>
              <a:gd name="T19" fmla="*/ 0 h 267"/>
              <a:gd name="T20" fmla="*/ 70 w 70"/>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70" h="267">
                <a:moveTo>
                  <a:pt x="70" y="0"/>
                </a:moveTo>
                <a:cubicBezTo>
                  <a:pt x="64" y="12"/>
                  <a:pt x="63" y="24"/>
                  <a:pt x="59" y="37"/>
                </a:cubicBezTo>
                <a:cubicBezTo>
                  <a:pt x="55" y="103"/>
                  <a:pt x="60" y="78"/>
                  <a:pt x="48" y="112"/>
                </a:cubicBezTo>
                <a:cubicBezTo>
                  <a:pt x="45" y="125"/>
                  <a:pt x="24" y="178"/>
                  <a:pt x="16" y="187"/>
                </a:cubicBezTo>
                <a:cubicBezTo>
                  <a:pt x="13" y="198"/>
                  <a:pt x="4" y="207"/>
                  <a:pt x="0" y="219"/>
                </a:cubicBezTo>
                <a:cubicBezTo>
                  <a:pt x="4" y="245"/>
                  <a:pt x="3" y="229"/>
                  <a:pt x="3" y="267"/>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57779" name="Freeform 1048"/>
          <p:cNvSpPr>
            <a:spLocks/>
          </p:cNvSpPr>
          <p:nvPr/>
        </p:nvSpPr>
        <p:spPr bwMode="auto">
          <a:xfrm>
            <a:off x="5224463" y="2852738"/>
            <a:ext cx="211137" cy="284162"/>
          </a:xfrm>
          <a:custGeom>
            <a:avLst/>
            <a:gdLst>
              <a:gd name="T0" fmla="*/ 0 w 133"/>
              <a:gd name="T1" fmla="*/ 0 h 179"/>
              <a:gd name="T2" fmla="*/ 2147483647 w 133"/>
              <a:gd name="T3" fmla="*/ 2147483647 h 179"/>
              <a:gd name="T4" fmla="*/ 2147483647 w 133"/>
              <a:gd name="T5" fmla="*/ 2147483647 h 179"/>
              <a:gd name="T6" fmla="*/ 2147483647 w 133"/>
              <a:gd name="T7" fmla="*/ 2147483647 h 179"/>
              <a:gd name="T8" fmla="*/ 2147483647 w 133"/>
              <a:gd name="T9" fmla="*/ 2147483647 h 179"/>
              <a:gd name="T10" fmla="*/ 2147483647 w 133"/>
              <a:gd name="T11" fmla="*/ 2147483647 h 179"/>
              <a:gd name="T12" fmla="*/ 2147483647 w 133"/>
              <a:gd name="T13" fmla="*/ 2147483647 h 179"/>
              <a:gd name="T14" fmla="*/ 2147483647 w 133"/>
              <a:gd name="T15" fmla="*/ 2147483647 h 179"/>
              <a:gd name="T16" fmla="*/ 2147483647 w 133"/>
              <a:gd name="T17" fmla="*/ 2147483647 h 179"/>
              <a:gd name="T18" fmla="*/ 2147483647 w 133"/>
              <a:gd name="T19" fmla="*/ 2147483647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179"/>
              <a:gd name="T32" fmla="*/ 133 w 133"/>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179">
                <a:moveTo>
                  <a:pt x="0" y="0"/>
                </a:moveTo>
                <a:cubicBezTo>
                  <a:pt x="13" y="4"/>
                  <a:pt x="16" y="22"/>
                  <a:pt x="37" y="30"/>
                </a:cubicBezTo>
                <a:cubicBezTo>
                  <a:pt x="42" y="44"/>
                  <a:pt x="33" y="60"/>
                  <a:pt x="50" y="67"/>
                </a:cubicBezTo>
                <a:cubicBezTo>
                  <a:pt x="54" y="70"/>
                  <a:pt x="59" y="71"/>
                  <a:pt x="64" y="75"/>
                </a:cubicBezTo>
                <a:cubicBezTo>
                  <a:pt x="66" y="77"/>
                  <a:pt x="66" y="80"/>
                  <a:pt x="69" y="83"/>
                </a:cubicBezTo>
                <a:cubicBezTo>
                  <a:pt x="71" y="85"/>
                  <a:pt x="74" y="86"/>
                  <a:pt x="77" y="88"/>
                </a:cubicBezTo>
                <a:cubicBezTo>
                  <a:pt x="80" y="98"/>
                  <a:pt x="88" y="100"/>
                  <a:pt x="93" y="110"/>
                </a:cubicBezTo>
                <a:cubicBezTo>
                  <a:pt x="95" y="114"/>
                  <a:pt x="95" y="121"/>
                  <a:pt x="98" y="126"/>
                </a:cubicBezTo>
                <a:cubicBezTo>
                  <a:pt x="103" y="134"/>
                  <a:pt x="120" y="137"/>
                  <a:pt x="128" y="144"/>
                </a:cubicBezTo>
                <a:cubicBezTo>
                  <a:pt x="130" y="155"/>
                  <a:pt x="133" y="167"/>
                  <a:pt x="133" y="179"/>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3533153687"/>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2"/>
          <p:cNvSpPr>
            <a:spLocks noGrp="1"/>
          </p:cNvSpPr>
          <p:nvPr>
            <p:ph type="title" idx="4294967295"/>
          </p:nvPr>
        </p:nvSpPr>
        <p:spPr/>
        <p:txBody>
          <a:bodyPr/>
          <a:lstStyle/>
          <a:p>
            <a:pPr eaLnBrk="1" hangingPunct="1"/>
            <a:r>
              <a:rPr lang="en-US">
                <a:latin typeface="Helvetica" charset="0"/>
                <a:ea typeface="Osaka" charset="0"/>
                <a:cs typeface="Osaka" charset="0"/>
              </a:rPr>
              <a:t>Solitude</a:t>
            </a:r>
          </a:p>
        </p:txBody>
      </p:sp>
      <p:pic>
        <p:nvPicPr>
          <p:cNvPr id="183298" name="Picture 1" descr="solitud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9" name="Title 2"/>
          <p:cNvSpPr txBox="1">
            <a:spLocks/>
          </p:cNvSpPr>
          <p:nvPr/>
        </p:nvSpPr>
        <p:spPr bwMode="auto">
          <a:xfrm>
            <a:off x="250825" y="5373688"/>
            <a:ext cx="8569325" cy="86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6000" b="1">
                <a:solidFill>
                  <a:schemeClr val="tx2"/>
                </a:solidFill>
                <a:latin typeface="Helvetica" charset="0"/>
                <a:ea typeface="Osaka" charset="0"/>
                <a:cs typeface="Osaka" charset="0"/>
              </a:rPr>
              <a:t>SOLITUDE</a:t>
            </a:r>
          </a:p>
        </p:txBody>
      </p:sp>
      <p:sp>
        <p:nvSpPr>
          <p:cNvPr id="183300" name="Title 2"/>
          <p:cNvSpPr txBox="1">
            <a:spLocks/>
          </p:cNvSpPr>
          <p:nvPr/>
        </p:nvSpPr>
        <p:spPr bwMode="auto">
          <a:xfrm>
            <a:off x="250825" y="6165850"/>
            <a:ext cx="8642350" cy="358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2800">
                <a:solidFill>
                  <a:schemeClr val="tx2"/>
                </a:solidFill>
                <a:latin typeface="Helvetica" charset="0"/>
                <a:ea typeface="Osaka" charset="0"/>
                <a:cs typeface="Osaka" charset="0"/>
              </a:rPr>
              <a:t>Stop.  Stand still.  Enjoy the beauty life has to offer.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lgn="l">
              <a:defRPr/>
            </a:pPr>
            <a:endParaRPr lang="en-US" baseline="0">
              <a:solidFill>
                <a:srgbClr val="FFFFFF"/>
              </a:solidFill>
              <a:latin typeface="Arial" pitchFamily="-65" charset="0"/>
              <a:ea typeface="ＭＳ Ｐゴシック" pitchFamily="-65" charset="-128"/>
              <a:cs typeface="ＭＳ Ｐゴシック" pitchFamily="-65" charset="-128"/>
            </a:endParaRPr>
          </a:p>
        </p:txBody>
      </p:sp>
      <p:sp>
        <p:nvSpPr>
          <p:cNvPr id="76595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baseline="0">
              <a:solidFill>
                <a:srgbClr val="FFFFFF"/>
              </a:solidFill>
              <a:latin typeface="Arial" charset="0"/>
            </a:endParaRPr>
          </a:p>
        </p:txBody>
      </p:sp>
      <p:sp>
        <p:nvSpPr>
          <p:cNvPr id="76595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76595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algn="l"/>
            <a:endParaRPr lang="en-US" baseline="0">
              <a:solidFill>
                <a:srgbClr val="FFFFFF"/>
              </a:solidFill>
              <a:latin typeface="Arial" charset="0"/>
            </a:endParaRPr>
          </a:p>
        </p:txBody>
      </p:sp>
      <p:sp>
        <p:nvSpPr>
          <p:cNvPr id="58375"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eaLnBrk="1" hangingPunct="1">
              <a:spcBef>
                <a:spcPct val="50000"/>
              </a:spcBef>
              <a:defRPr/>
            </a:pPr>
            <a:r>
              <a:rPr lang="en-US" sz="3600" b="1" baseline="0">
                <a:solidFill>
                  <a:srgbClr val="FFFFFF"/>
                </a:solidFill>
                <a:latin typeface="Arial" pitchFamily="-65" charset="0"/>
                <a:ea typeface="ＭＳ Ｐゴシック" pitchFamily="-65" charset="-128"/>
                <a:cs typeface="ＭＳ Ｐゴシック" pitchFamily="-65" charset="-128"/>
              </a:rPr>
              <a:t>Mount of Olives</a:t>
            </a:r>
          </a:p>
        </p:txBody>
      </p:sp>
      <p:sp>
        <p:nvSpPr>
          <p:cNvPr id="58376"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3:11-12)</a:t>
            </a:r>
            <a:endParaRPr lang="en-US" dirty="0">
              <a:latin typeface="Helvetica" charset="0"/>
              <a:ea typeface="Osaka" charset="0"/>
              <a:cs typeface="Osaka" charset="0"/>
            </a:endParaRPr>
          </a:p>
        </p:txBody>
      </p:sp>
      <p:sp>
        <p:nvSpPr>
          <p:cNvPr id="58377"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Sheep Gate</a:t>
            </a:r>
          </a:p>
        </p:txBody>
      </p:sp>
      <p:sp>
        <p:nvSpPr>
          <p:cNvPr id="58378"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Tower of 100</a:t>
            </a:r>
          </a:p>
        </p:txBody>
      </p:sp>
      <p:sp>
        <p:nvSpPr>
          <p:cNvPr id="58379"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Tower of Hananel</a:t>
            </a:r>
          </a:p>
        </p:txBody>
      </p:sp>
      <p:sp>
        <p:nvSpPr>
          <p:cNvPr id="58380"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Fish Gate</a:t>
            </a:r>
          </a:p>
        </p:txBody>
      </p:sp>
      <p:sp>
        <p:nvSpPr>
          <p:cNvPr id="58381"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Jeshanah (Old Gate?)</a:t>
            </a:r>
          </a:p>
        </p:txBody>
      </p:sp>
      <p:sp>
        <p:nvSpPr>
          <p:cNvPr id="58382"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Broad Wall</a:t>
            </a:r>
          </a:p>
        </p:txBody>
      </p:sp>
      <p:sp>
        <p:nvSpPr>
          <p:cNvPr id="58383"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Tower of the Ovens?</a:t>
            </a:r>
          </a:p>
        </p:txBody>
      </p:sp>
      <p:sp>
        <p:nvSpPr>
          <p:cNvPr id="58395"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b="1" baseline="0">
                <a:solidFill>
                  <a:srgbClr val="FFFFFF"/>
                </a:solidFill>
                <a:latin typeface="Arial" pitchFamily="-65" charset="0"/>
                <a:ea typeface="ＭＳ Ｐゴシック" pitchFamily="-65" charset="-128"/>
                <a:cs typeface="ＭＳ Ｐゴシック" pitchFamily="-65" charset="-128"/>
              </a:rPr>
              <a:t>304</a:t>
            </a:r>
          </a:p>
        </p:txBody>
      </p:sp>
      <p:sp>
        <p:nvSpPr>
          <p:cNvPr id="58396" name="Text Box 28"/>
          <p:cNvSpPr txBox="1">
            <a:spLocks noChangeArrowheads="1"/>
          </p:cNvSpPr>
          <p:nvPr/>
        </p:nvSpPr>
        <p:spPr bwMode="auto">
          <a:xfrm>
            <a:off x="223838" y="1855788"/>
            <a:ext cx="3124200" cy="40544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eaLnBrk="1" hangingPunct="1">
              <a:spcBef>
                <a:spcPct val="50000"/>
              </a:spcBef>
              <a:defRPr/>
            </a:pPr>
            <a:r>
              <a:rPr lang="en-GB" altLang="zh-CN" sz="2000" b="1">
                <a:solidFill>
                  <a:srgbClr val="FFFFFF"/>
                </a:solidFill>
                <a:latin typeface="Arial" pitchFamily="-65" charset="0"/>
                <a:ea typeface="ＭＳ Ｐゴシック" pitchFamily="-65" charset="-128"/>
                <a:cs typeface="ＭＳ Ｐゴシック" pitchFamily="-65" charset="-128"/>
              </a:rPr>
              <a:t>11</a:t>
            </a:r>
            <a:r>
              <a:rPr lang="en-GB" altLang="zh-CN" sz="2000" b="1" baseline="0">
                <a:solidFill>
                  <a:srgbClr val="FFFFFF"/>
                </a:solidFill>
                <a:latin typeface="Arial" pitchFamily="-65" charset="0"/>
                <a:ea typeface="ＭＳ Ｐゴシック" pitchFamily="-65" charset="-128"/>
                <a:cs typeface="ＭＳ Ｐゴシック" pitchFamily="-65" charset="-128"/>
              </a:rPr>
              <a:t>Then came Malkijah son of Harim and Hasshub son of Pahath-moab, who repaired another section of the wall • and the Tower of the Ovens. </a:t>
            </a:r>
            <a:r>
              <a:rPr lang="en-GB" altLang="zh-CN" sz="2000" b="1">
                <a:solidFill>
                  <a:srgbClr val="FFFFFF"/>
                </a:solidFill>
                <a:latin typeface="Arial" pitchFamily="-65" charset="0"/>
                <a:ea typeface="ＭＳ Ｐゴシック" pitchFamily="-65" charset="-128"/>
                <a:cs typeface="ＭＳ Ｐゴシック" pitchFamily="-65" charset="-128"/>
              </a:rPr>
              <a:t>12</a:t>
            </a:r>
            <a:r>
              <a:rPr lang="en-GB" altLang="zh-CN" sz="2000" b="1" baseline="0">
                <a:solidFill>
                  <a:srgbClr val="FFFFFF"/>
                </a:solidFill>
                <a:latin typeface="Arial" pitchFamily="-65" charset="0"/>
                <a:ea typeface="ＭＳ Ｐゴシック" pitchFamily="-65" charset="-128"/>
                <a:cs typeface="ＭＳ Ｐゴシック" pitchFamily="-65" charset="-128"/>
              </a:rPr>
              <a:t>Shallum son of Hallohesh </a:t>
            </a:r>
            <a:r>
              <a:rPr lang="en-GB" altLang="zh-CN" sz="2000" b="1" baseline="0">
                <a:solidFill>
                  <a:srgbClr val="FFFF00"/>
                </a:solidFill>
                <a:latin typeface="Arial" pitchFamily="-65" charset="0"/>
                <a:ea typeface="ＭＳ Ｐゴシック" pitchFamily="-65" charset="-128"/>
                <a:cs typeface="ＭＳ Ｐゴシック" pitchFamily="-65" charset="-128"/>
              </a:rPr>
              <a:t>and his daughters</a:t>
            </a:r>
            <a:r>
              <a:rPr lang="en-GB" altLang="zh-CN" sz="2000" b="1" baseline="0">
                <a:solidFill>
                  <a:srgbClr val="FFFFFF"/>
                </a:solidFill>
                <a:latin typeface="Arial" pitchFamily="-65" charset="0"/>
                <a:ea typeface="ＭＳ Ｐゴシック" pitchFamily="-65" charset="-128"/>
                <a:cs typeface="ＭＳ Ｐゴシック" pitchFamily="-65" charset="-128"/>
              </a:rPr>
              <a:t> repaired the next section. He was the </a:t>
            </a:r>
            <a:r>
              <a:rPr lang="en-GB" altLang="zh-CN" sz="2000" b="1" baseline="0">
                <a:solidFill>
                  <a:srgbClr val="FFFF00"/>
                </a:solidFill>
                <a:latin typeface="Arial" pitchFamily="-65" charset="0"/>
                <a:ea typeface="ＭＳ Ｐゴシック" pitchFamily="-65" charset="-128"/>
                <a:cs typeface="ＭＳ Ｐゴシック" pitchFamily="-65" charset="-128"/>
              </a:rPr>
              <a:t>leader </a:t>
            </a:r>
            <a:r>
              <a:rPr lang="en-GB" altLang="zh-CN" sz="2000" b="1" baseline="0">
                <a:solidFill>
                  <a:srgbClr val="FFFFFF"/>
                </a:solidFill>
                <a:latin typeface="Arial" pitchFamily="-65" charset="0"/>
                <a:ea typeface="ＭＳ Ｐゴシック" pitchFamily="-65" charset="-128"/>
                <a:cs typeface="ＭＳ Ｐゴシック" pitchFamily="-65" charset="-128"/>
              </a:rPr>
              <a:t>of the other half of the district of Jerusalem.</a:t>
            </a:r>
          </a:p>
        </p:txBody>
      </p:sp>
      <p:sp>
        <p:nvSpPr>
          <p:cNvPr id="765969"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65970"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65971" name="Freeform 1044"/>
          <p:cNvSpPr>
            <a:spLocks/>
          </p:cNvSpPr>
          <p:nvPr/>
        </p:nvSpPr>
        <p:spPr bwMode="auto">
          <a:xfrm>
            <a:off x="5224463" y="2857500"/>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5797" name="Freeform 1045"/>
          <p:cNvSpPr>
            <a:spLocks/>
          </p:cNvSpPr>
          <p:nvPr/>
        </p:nvSpPr>
        <p:spPr bwMode="auto">
          <a:xfrm>
            <a:off x="5227638" y="3535363"/>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4696837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83"/>
                                        </p:tgtEl>
                                        <p:attrNameLst>
                                          <p:attrName>style.visibility</p:attrName>
                                        </p:attrNameLst>
                                      </p:cBhvr>
                                      <p:to>
                                        <p:strVal val="visible"/>
                                      </p:to>
                                    </p:set>
                                    <p:animEffect transition="in" filter="dissolve">
                                      <p:cBhvr>
                                        <p:cTn id="7" dur="500"/>
                                        <p:tgtEl>
                                          <p:spTgt spid="58383"/>
                                        </p:tgtEl>
                                      </p:cBhvr>
                                    </p:animEffect>
                                  </p:childTnLst>
                                </p:cTn>
                              </p:par>
                            </p:childTnLst>
                          </p:cTn>
                        </p:par>
                        <p:par>
                          <p:cTn id="8" fill="hold" nodeType="with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5797"/>
                                        </p:tgtEl>
                                        <p:attrNameLst>
                                          <p:attrName>style.visibility</p:attrName>
                                        </p:attrNameLst>
                                      </p:cBhvr>
                                      <p:to>
                                        <p:strVal val="visible"/>
                                      </p:to>
                                    </p:set>
                                    <p:animEffect transition="in" filter="wipe(up)">
                                      <p:cBhvr>
                                        <p:cTn id="11" dur="500"/>
                                        <p:tgtEl>
                                          <p:spTgt spid="75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3" grpId="0" animBg="1" autoUpdateAnimBg="0"/>
      <p:bldP spid="7579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6800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68004"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6800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60423"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60424" name="Rectangle 8"/>
          <p:cNvSpPr>
            <a:spLocks noGrp="1" noChangeArrowheads="1"/>
          </p:cNvSpPr>
          <p:nvPr>
            <p:ph type="title" idx="4294967295"/>
          </p:nvPr>
        </p:nvSpPr>
        <p:spPr>
          <a:xfrm>
            <a:off x="-76200" y="0"/>
            <a:ext cx="58674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3:13-14)</a:t>
            </a:r>
            <a:endParaRPr lang="en-US" dirty="0">
              <a:latin typeface="Helvetica" charset="0"/>
              <a:ea typeface="Osaka" charset="0"/>
              <a:cs typeface="Osaka" charset="0"/>
            </a:endParaRPr>
          </a:p>
        </p:txBody>
      </p:sp>
      <p:sp>
        <p:nvSpPr>
          <p:cNvPr id="60425"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60426"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60427"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60428"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60429"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60430"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60431"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60432"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60433"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60443"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60444" name="Text Box 28"/>
          <p:cNvSpPr txBox="1">
            <a:spLocks noChangeArrowheads="1"/>
          </p:cNvSpPr>
          <p:nvPr/>
        </p:nvSpPr>
        <p:spPr bwMode="auto">
          <a:xfrm>
            <a:off x="179388" y="1700213"/>
            <a:ext cx="3168650" cy="49688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GB" altLang="zh-CN" sz="2000" b="1" baseline="30000" dirty="0">
                <a:solidFill>
                  <a:srgbClr val="FFFFFF"/>
                </a:solidFill>
                <a:latin typeface="Arial" pitchFamily="-65" charset="0"/>
                <a:ea typeface="ＭＳ Ｐゴシック" pitchFamily="-65" charset="-128"/>
                <a:cs typeface="ＭＳ Ｐゴシック" pitchFamily="-65" charset="-128"/>
              </a:rPr>
              <a:t>13</a:t>
            </a:r>
            <a:r>
              <a:rPr lang="en-GB" altLang="zh-CN" sz="2000" b="1" dirty="0">
                <a:solidFill>
                  <a:srgbClr val="FFFFFF"/>
                </a:solidFill>
                <a:latin typeface="Arial" pitchFamily="-65" charset="0"/>
                <a:ea typeface="ＭＳ Ｐゴシック" pitchFamily="-65" charset="-128"/>
                <a:cs typeface="ＭＳ Ｐゴシック" pitchFamily="-65" charset="-128"/>
              </a:rPr>
              <a:t>The Valley Gate was repaired by the people </a:t>
            </a:r>
            <a:r>
              <a:rPr lang="en-GB" altLang="zh-CN" sz="2000" b="1" dirty="0">
                <a:solidFill>
                  <a:srgbClr val="FFFF00"/>
                </a:solidFill>
                <a:latin typeface="Arial" pitchFamily="-65" charset="0"/>
                <a:ea typeface="ＭＳ Ｐゴシック" pitchFamily="-65" charset="-128"/>
                <a:cs typeface="ＭＳ Ｐゴシック" pitchFamily="-65" charset="-128"/>
              </a:rPr>
              <a:t>from </a:t>
            </a:r>
            <a:r>
              <a:rPr lang="en-GB" altLang="zh-CN" sz="2000" b="1" dirty="0" err="1">
                <a:solidFill>
                  <a:srgbClr val="FFFF00"/>
                </a:solidFill>
                <a:latin typeface="Arial" pitchFamily="-65" charset="0"/>
                <a:ea typeface="ＭＳ Ｐゴシック" pitchFamily="-65" charset="-128"/>
                <a:cs typeface="ＭＳ Ｐゴシック" pitchFamily="-65" charset="-128"/>
              </a:rPr>
              <a:t>Zanoah</a:t>
            </a:r>
            <a:r>
              <a:rPr lang="en-GB" altLang="zh-CN" sz="2000" b="1" dirty="0">
                <a:solidFill>
                  <a:srgbClr val="FFFFFF"/>
                </a:solidFill>
                <a:latin typeface="Arial" pitchFamily="-65" charset="0"/>
                <a:ea typeface="ＭＳ Ｐゴシック" pitchFamily="-65" charset="-128"/>
                <a:cs typeface="ＭＳ Ｐゴシック" pitchFamily="-65" charset="-128"/>
              </a:rPr>
              <a:t>, led by </a:t>
            </a:r>
            <a:r>
              <a:rPr lang="en-GB" altLang="zh-CN" sz="2000" b="1" dirty="0" err="1">
                <a:solidFill>
                  <a:srgbClr val="FFFFFF"/>
                </a:solidFill>
                <a:latin typeface="Arial" pitchFamily="-65" charset="0"/>
                <a:ea typeface="ＭＳ Ｐゴシック" pitchFamily="-65" charset="-128"/>
                <a:cs typeface="ＭＳ Ｐゴシック" pitchFamily="-65" charset="-128"/>
              </a:rPr>
              <a:t>Hanun</a:t>
            </a:r>
            <a:r>
              <a:rPr lang="en-GB" altLang="zh-CN" sz="2000" b="1" dirty="0">
                <a:solidFill>
                  <a:srgbClr val="FFFFFF"/>
                </a:solidFill>
                <a:latin typeface="Arial" pitchFamily="-65" charset="0"/>
                <a:ea typeface="ＭＳ Ｐゴシック" pitchFamily="-65" charset="-128"/>
                <a:cs typeface="ＭＳ Ｐゴシック" pitchFamily="-65" charset="-128"/>
              </a:rPr>
              <a:t>. They set up its doors and installed its bolts and bars. They also repaired the 1,500 feet of wall to the Dung Gate.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baseline="30000" dirty="0">
                <a:solidFill>
                  <a:srgbClr val="FFFFFF"/>
                </a:solidFill>
                <a:latin typeface="Arial" pitchFamily="-65" charset="0"/>
                <a:ea typeface="ＭＳ Ｐゴシック" pitchFamily="-65" charset="-128"/>
                <a:cs typeface="ＭＳ Ｐゴシック" pitchFamily="-65" charset="-128"/>
              </a:rPr>
              <a:t>14</a:t>
            </a:r>
            <a:r>
              <a:rPr lang="en-GB" altLang="zh-CN" sz="2000" b="1" dirty="0">
                <a:solidFill>
                  <a:srgbClr val="FFFFFF"/>
                </a:solidFill>
                <a:latin typeface="Arial" pitchFamily="-65" charset="0"/>
                <a:ea typeface="ＭＳ Ｐゴシック" pitchFamily="-65" charset="-128"/>
                <a:cs typeface="ＭＳ Ｐゴシック" pitchFamily="-65" charset="-128"/>
              </a:rPr>
              <a:t>The Dung Gate was repaired by </a:t>
            </a:r>
            <a:r>
              <a:rPr lang="en-GB" altLang="zh-CN" sz="2000" b="1" dirty="0" err="1">
                <a:solidFill>
                  <a:srgbClr val="FFFFFF"/>
                </a:solidFill>
                <a:latin typeface="Arial" pitchFamily="-65" charset="0"/>
                <a:ea typeface="ＭＳ Ｐゴシック" pitchFamily="-65" charset="-128"/>
                <a:cs typeface="ＭＳ Ｐゴシック" pitchFamily="-65" charset="-128"/>
              </a:rPr>
              <a:t>Malkijah</a:t>
            </a:r>
            <a:r>
              <a:rPr lang="en-GB" altLang="zh-CN" sz="2000" b="1" dirty="0">
                <a:solidFill>
                  <a:srgbClr val="FFFFFF"/>
                </a:solidFill>
                <a:latin typeface="Arial" pitchFamily="-65" charset="0"/>
                <a:ea typeface="ＭＳ Ｐゴシック" pitchFamily="-65" charset="-128"/>
                <a:cs typeface="ＭＳ Ｐゴシック" pitchFamily="-65" charset="-128"/>
              </a:rPr>
              <a:t> son of </a:t>
            </a:r>
            <a:r>
              <a:rPr lang="en-GB" altLang="zh-CN" sz="2000" b="1" dirty="0" err="1">
                <a:solidFill>
                  <a:srgbClr val="FFFFFF"/>
                </a:solidFill>
                <a:latin typeface="Arial" pitchFamily="-65" charset="0"/>
                <a:ea typeface="ＭＳ Ｐゴシック" pitchFamily="-65" charset="-128"/>
                <a:cs typeface="ＭＳ Ｐゴシック" pitchFamily="-65" charset="-128"/>
              </a:rPr>
              <a:t>Recab</a:t>
            </a:r>
            <a:r>
              <a:rPr lang="en-GB" altLang="zh-CN" sz="2000" b="1" dirty="0">
                <a:solidFill>
                  <a:srgbClr val="FFFFFF"/>
                </a:solidFill>
                <a:latin typeface="Arial" pitchFamily="-65" charset="0"/>
                <a:ea typeface="ＭＳ Ｐゴシック" pitchFamily="-65" charset="-128"/>
                <a:cs typeface="ＭＳ Ｐゴシック" pitchFamily="-65" charset="-128"/>
              </a:rPr>
              <a:t>, the </a:t>
            </a:r>
            <a:r>
              <a:rPr lang="en-GB" altLang="zh-CN" sz="2000" b="1" dirty="0">
                <a:solidFill>
                  <a:srgbClr val="FFFF00"/>
                </a:solidFill>
                <a:latin typeface="Arial" pitchFamily="-65" charset="0"/>
                <a:ea typeface="ＭＳ Ｐゴシック" pitchFamily="-65" charset="-128"/>
                <a:cs typeface="ＭＳ Ｐゴシック" pitchFamily="-65" charset="-128"/>
              </a:rPr>
              <a:t>leader</a:t>
            </a:r>
            <a:r>
              <a:rPr lang="en-GB" altLang="zh-CN" sz="2000" b="1" dirty="0">
                <a:solidFill>
                  <a:srgbClr val="FFFFFF"/>
                </a:solidFill>
                <a:latin typeface="Arial" pitchFamily="-65" charset="0"/>
                <a:ea typeface="ＭＳ Ｐゴシック" pitchFamily="-65" charset="-128"/>
                <a:cs typeface="ＭＳ Ｐゴシック" pitchFamily="-65" charset="-128"/>
              </a:rPr>
              <a:t> of the </a:t>
            </a:r>
            <a:r>
              <a:rPr lang="en-GB" altLang="zh-CN" sz="2000" b="1" dirty="0" err="1">
                <a:solidFill>
                  <a:srgbClr val="FFFFFF"/>
                </a:solidFill>
                <a:latin typeface="Arial" pitchFamily="-65" charset="0"/>
                <a:ea typeface="ＭＳ Ｐゴシック" pitchFamily="-65" charset="-128"/>
                <a:cs typeface="ＭＳ Ｐゴシック" pitchFamily="-65" charset="-128"/>
              </a:rPr>
              <a:t>Bethhakkerem</a:t>
            </a:r>
            <a:r>
              <a:rPr lang="en-GB" altLang="zh-CN" sz="2000" b="1" dirty="0">
                <a:solidFill>
                  <a:srgbClr val="FFFFFF"/>
                </a:solidFill>
                <a:latin typeface="Arial" pitchFamily="-65" charset="0"/>
                <a:ea typeface="ＭＳ Ｐゴシック" pitchFamily="-65" charset="-128"/>
                <a:cs typeface="ＭＳ Ｐゴシック" pitchFamily="-65" charset="-128"/>
              </a:rPr>
              <a:t> district. He rebuilt it, set up its doors, and installed its bolts and bars.</a:t>
            </a:r>
          </a:p>
        </p:txBody>
      </p:sp>
      <p:sp>
        <p:nvSpPr>
          <p:cNvPr id="768019"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68020"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68021" name="Freeform 1046"/>
          <p:cNvSpPr>
            <a:spLocks/>
          </p:cNvSpPr>
          <p:nvPr/>
        </p:nvSpPr>
        <p:spPr bwMode="auto">
          <a:xfrm>
            <a:off x="5224463" y="2857500"/>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68022" name="Freeform 1047"/>
          <p:cNvSpPr>
            <a:spLocks/>
          </p:cNvSpPr>
          <p:nvPr/>
        </p:nvSpPr>
        <p:spPr bwMode="auto">
          <a:xfrm>
            <a:off x="5227638" y="3535363"/>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68023" name="Freeform 1048"/>
          <p:cNvSpPr>
            <a:spLocks/>
          </p:cNvSpPr>
          <p:nvPr/>
        </p:nvSpPr>
        <p:spPr bwMode="auto">
          <a:xfrm>
            <a:off x="4953000" y="4191000"/>
            <a:ext cx="304800"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50" name="Freeform 1050"/>
          <p:cNvSpPr>
            <a:spLocks/>
          </p:cNvSpPr>
          <p:nvPr/>
        </p:nvSpPr>
        <p:spPr bwMode="auto">
          <a:xfrm>
            <a:off x="4794250" y="4572000"/>
            <a:ext cx="158750" cy="896938"/>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13039284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432"/>
                                        </p:tgtEl>
                                        <p:attrNameLst>
                                          <p:attrName>style.visibility</p:attrName>
                                        </p:attrNameLst>
                                      </p:cBhvr>
                                      <p:to>
                                        <p:strVal val="visible"/>
                                      </p:to>
                                    </p:set>
                                    <p:animEffect transition="in" filter="dissolve">
                                      <p:cBhvr>
                                        <p:cTn id="7" dur="500"/>
                                        <p:tgtEl>
                                          <p:spTgt spid="6043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7850"/>
                                        </p:tgtEl>
                                        <p:attrNameLst>
                                          <p:attrName>style.visibility</p:attrName>
                                        </p:attrNameLst>
                                      </p:cBhvr>
                                      <p:to>
                                        <p:strVal val="visible"/>
                                      </p:to>
                                    </p:set>
                                    <p:animEffect transition="in" filter="wipe(up)">
                                      <p:cBhvr>
                                        <p:cTn id="11" dur="500"/>
                                        <p:tgtEl>
                                          <p:spTgt spid="778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0433"/>
                                        </p:tgtEl>
                                        <p:attrNameLst>
                                          <p:attrName>style.visibility</p:attrName>
                                        </p:attrNameLst>
                                      </p:cBhvr>
                                      <p:to>
                                        <p:strVal val="visible"/>
                                      </p:to>
                                    </p:set>
                                    <p:animEffect transition="in" filter="dissolve">
                                      <p:cBhvr>
                                        <p:cTn id="16" dur="500"/>
                                        <p:tgtEl>
                                          <p:spTgt spid="60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2" grpId="0" animBg="1" autoUpdateAnimBg="0"/>
      <p:bldP spid="60433" grpId="0" animBg="1" autoUpdateAnimBg="0"/>
      <p:bldP spid="778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70051"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7005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70053"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62471"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62472"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3:15)</a:t>
            </a:r>
            <a:endParaRPr lang="en-US" dirty="0">
              <a:latin typeface="Helvetica" charset="0"/>
              <a:ea typeface="Osaka" charset="0"/>
              <a:cs typeface="Osaka" charset="0"/>
            </a:endParaRPr>
          </a:p>
        </p:txBody>
      </p:sp>
      <p:sp>
        <p:nvSpPr>
          <p:cNvPr id="62473"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62474"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62475"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62476"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62477"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62478"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62479"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62480"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62481"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62482"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62483"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62491"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62492" name="Text Box 28"/>
          <p:cNvSpPr txBox="1">
            <a:spLocks noChangeArrowheads="1"/>
          </p:cNvSpPr>
          <p:nvPr/>
        </p:nvSpPr>
        <p:spPr bwMode="auto">
          <a:xfrm>
            <a:off x="107950" y="1717675"/>
            <a:ext cx="3095625" cy="46640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GB" sz="2000" b="1" dirty="0">
                <a:solidFill>
                  <a:srgbClr val="FFFFFF"/>
                </a:solidFill>
              </a:rPr>
              <a:t> </a:t>
            </a:r>
            <a:r>
              <a:rPr lang="en-GB" altLang="zh-CN" sz="2000" b="1" baseline="30000" dirty="0">
                <a:solidFill>
                  <a:srgbClr val="FFFFFF"/>
                </a:solidFill>
              </a:rPr>
              <a:t>15</a:t>
            </a:r>
            <a:r>
              <a:rPr lang="en-GB" altLang="zh-CN" sz="2000" b="1" dirty="0">
                <a:solidFill>
                  <a:srgbClr val="FFFFFF"/>
                </a:solidFill>
              </a:rPr>
              <a:t>The Fountain Gate was repaired by </a:t>
            </a:r>
            <a:r>
              <a:rPr lang="en-GB" altLang="zh-CN" sz="2000" b="1" dirty="0" err="1">
                <a:solidFill>
                  <a:srgbClr val="FFFFFF"/>
                </a:solidFill>
              </a:rPr>
              <a:t>Shallum</a:t>
            </a:r>
            <a:r>
              <a:rPr lang="en-GB" altLang="zh-CN" sz="2000" b="1" dirty="0">
                <a:solidFill>
                  <a:srgbClr val="FFFFFF"/>
                </a:solidFill>
              </a:rPr>
              <a:t> son of Col-</a:t>
            </a:r>
            <a:r>
              <a:rPr lang="en-GB" altLang="zh-CN" sz="2000" b="1" dirty="0" err="1">
                <a:solidFill>
                  <a:srgbClr val="FFFFFF"/>
                </a:solidFill>
              </a:rPr>
              <a:t>hozeh</a:t>
            </a:r>
            <a:r>
              <a:rPr lang="en-GB" altLang="zh-CN" sz="2000" b="1" dirty="0">
                <a:solidFill>
                  <a:srgbClr val="FFFFFF"/>
                </a:solidFill>
              </a:rPr>
              <a:t>, the </a:t>
            </a:r>
            <a:r>
              <a:rPr lang="en-GB" altLang="zh-CN" sz="2000" b="1" dirty="0">
                <a:solidFill>
                  <a:srgbClr val="FFFF00"/>
                </a:solidFill>
              </a:rPr>
              <a:t>leader</a:t>
            </a:r>
            <a:r>
              <a:rPr lang="en-GB" altLang="zh-CN" sz="2000" b="1" dirty="0">
                <a:solidFill>
                  <a:srgbClr val="FFFFFF"/>
                </a:solidFill>
              </a:rPr>
              <a:t> of the </a:t>
            </a:r>
            <a:r>
              <a:rPr lang="en-GB" altLang="zh-CN" sz="2000" b="1" dirty="0" err="1">
                <a:solidFill>
                  <a:srgbClr val="FFFFFF"/>
                </a:solidFill>
              </a:rPr>
              <a:t>Mizpah</a:t>
            </a:r>
            <a:r>
              <a:rPr lang="en-GB" altLang="zh-CN" sz="2000" b="1" dirty="0">
                <a:solidFill>
                  <a:srgbClr val="FFFFFF"/>
                </a:solidFill>
              </a:rPr>
              <a:t> district. He rebuilt it, roofed it, set up its doors, and installed its bolts and bars.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dirty="0">
                <a:solidFill>
                  <a:srgbClr val="FFFFFF"/>
                </a:solidFill>
              </a:rPr>
              <a:t>Then he repaired the wall of the pool of Siloam near the king</a:t>
            </a:r>
            <a:r>
              <a:rPr lang="fr-FR" altLang="zh-CN" sz="2000" b="1" dirty="0">
                <a:solidFill>
                  <a:srgbClr val="FFFFFF"/>
                </a:solidFill>
              </a:rPr>
              <a:t>'</a:t>
            </a:r>
            <a:r>
              <a:rPr lang="en-GB" altLang="zh-CN" sz="2000" b="1" dirty="0">
                <a:solidFill>
                  <a:srgbClr val="FFFFFF"/>
                </a:solidFill>
              </a:rPr>
              <a:t>s garden, and he rebuilt the wall as far as the stairs that descend from the City of David. </a:t>
            </a:r>
            <a:endParaRPr lang="en-US" sz="2000" b="1" dirty="0">
              <a:solidFill>
                <a:srgbClr val="FFFFFF"/>
              </a:solidFill>
            </a:endParaRPr>
          </a:p>
        </p:txBody>
      </p:sp>
      <p:sp>
        <p:nvSpPr>
          <p:cNvPr id="770069"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0070"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0071" name="Freeform 1048"/>
          <p:cNvSpPr>
            <a:spLocks/>
          </p:cNvSpPr>
          <p:nvPr/>
        </p:nvSpPr>
        <p:spPr bwMode="auto">
          <a:xfrm>
            <a:off x="5224463" y="2857500"/>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0072" name="Freeform 1049"/>
          <p:cNvSpPr>
            <a:spLocks/>
          </p:cNvSpPr>
          <p:nvPr/>
        </p:nvSpPr>
        <p:spPr bwMode="auto">
          <a:xfrm>
            <a:off x="5227638" y="3535363"/>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0073" name="Freeform 1050"/>
          <p:cNvSpPr>
            <a:spLocks/>
          </p:cNvSpPr>
          <p:nvPr/>
        </p:nvSpPr>
        <p:spPr bwMode="auto">
          <a:xfrm>
            <a:off x="4933950" y="4224338"/>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0074" name="Freeform 1051"/>
          <p:cNvSpPr>
            <a:spLocks/>
          </p:cNvSpPr>
          <p:nvPr/>
        </p:nvSpPr>
        <p:spPr bwMode="auto">
          <a:xfrm>
            <a:off x="4794250" y="4572000"/>
            <a:ext cx="158750" cy="896938"/>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9902" name="Freeform 1054"/>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30519570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902"/>
                                        </p:tgtEl>
                                        <p:attrNameLst>
                                          <p:attrName>style.visibility</p:attrName>
                                        </p:attrNameLst>
                                      </p:cBhvr>
                                      <p:to>
                                        <p:strVal val="visible"/>
                                      </p:to>
                                    </p:set>
                                    <p:animEffect transition="in" filter="wipe(up)">
                                      <p:cBhvr>
                                        <p:cTn id="7" dur="500"/>
                                        <p:tgtEl>
                                          <p:spTgt spid="7990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2483"/>
                                        </p:tgtEl>
                                        <p:attrNameLst>
                                          <p:attrName>style.visibility</p:attrName>
                                        </p:attrNameLst>
                                      </p:cBhvr>
                                      <p:to>
                                        <p:strVal val="visible"/>
                                      </p:to>
                                    </p:set>
                                    <p:animEffect transition="in" filter="dissolve">
                                      <p:cBhvr>
                                        <p:cTn id="11" dur="500"/>
                                        <p:tgtEl>
                                          <p:spTgt spid="6248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2482"/>
                                        </p:tgtEl>
                                        <p:attrNameLst>
                                          <p:attrName>style.visibility</p:attrName>
                                        </p:attrNameLst>
                                      </p:cBhvr>
                                      <p:to>
                                        <p:strVal val="visible"/>
                                      </p:to>
                                    </p:set>
                                    <p:animEffect transition="in" filter="dissolve">
                                      <p:cBhvr>
                                        <p:cTn id="16" dur="500"/>
                                        <p:tgtEl>
                                          <p:spTgt spid="62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nimBg="1" autoUpdateAnimBg="0"/>
      <p:bldP spid="62483" grpId="0" animBg="1" autoUpdateAnimBg="0"/>
      <p:bldP spid="7990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7209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7210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7210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52231"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52232"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3:16-17)</a:t>
            </a:r>
            <a:endParaRPr lang="en-US" dirty="0">
              <a:latin typeface="Helvetica" charset="0"/>
              <a:ea typeface="Osaka" charset="0"/>
              <a:cs typeface="Osaka" charset="0"/>
            </a:endParaRPr>
          </a:p>
        </p:txBody>
      </p:sp>
      <p:sp>
        <p:nvSpPr>
          <p:cNvPr id="52233"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52234"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52235"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52236"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52237"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52238"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52239"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52240"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52241"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52242"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52243"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52251"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52252" name="Text Box 28"/>
          <p:cNvSpPr txBox="1">
            <a:spLocks noChangeArrowheads="1"/>
          </p:cNvSpPr>
          <p:nvPr/>
        </p:nvSpPr>
        <p:spPr bwMode="auto">
          <a:xfrm>
            <a:off x="-36513" y="1484784"/>
            <a:ext cx="3421063" cy="5354637"/>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1900" b="1" baseline="30000" dirty="0">
                <a:solidFill>
                  <a:srgbClr val="FFFFFF"/>
                </a:solidFill>
              </a:rPr>
              <a:t>16</a:t>
            </a:r>
            <a:r>
              <a:rPr lang="en-GB" altLang="zh-CN" sz="1900" b="1" dirty="0">
                <a:solidFill>
                  <a:srgbClr val="FFFFFF"/>
                </a:solidFill>
              </a:rPr>
              <a:t>Next to him was Nehemiah son of </a:t>
            </a:r>
            <a:r>
              <a:rPr lang="en-GB" altLang="zh-CN" sz="1900" b="1" dirty="0" err="1">
                <a:solidFill>
                  <a:srgbClr val="FFFFFF"/>
                </a:solidFill>
              </a:rPr>
              <a:t>Azbuk</a:t>
            </a:r>
            <a:r>
              <a:rPr lang="en-GB" altLang="zh-CN" sz="1900" b="1" dirty="0">
                <a:solidFill>
                  <a:srgbClr val="FFFFFF"/>
                </a:solidFill>
              </a:rPr>
              <a:t>, the </a:t>
            </a:r>
            <a:r>
              <a:rPr lang="en-GB" altLang="zh-CN" sz="1900" b="1" dirty="0">
                <a:solidFill>
                  <a:srgbClr val="FFFF00"/>
                </a:solidFill>
              </a:rPr>
              <a:t>leader</a:t>
            </a:r>
            <a:r>
              <a:rPr lang="en-GB" altLang="zh-CN" sz="1900" b="1" dirty="0">
                <a:solidFill>
                  <a:srgbClr val="FFFFFF"/>
                </a:solidFill>
              </a:rPr>
              <a:t> of half the district of Beth-</a:t>
            </a:r>
            <a:r>
              <a:rPr lang="en-GB" altLang="zh-CN" sz="1900" b="1" dirty="0" err="1">
                <a:solidFill>
                  <a:srgbClr val="FFFFFF"/>
                </a:solidFill>
              </a:rPr>
              <a:t>zur</a:t>
            </a:r>
            <a:r>
              <a:rPr lang="en-GB" altLang="zh-CN" sz="1900" b="1" dirty="0">
                <a:solidFill>
                  <a:srgbClr val="FFFFFF"/>
                </a:solidFill>
              </a:rPr>
              <a:t>. </a:t>
            </a:r>
            <a:r>
              <a:rPr lang="en-GB" altLang="zh-CN" sz="1800" b="1">
                <a:solidFill>
                  <a:srgbClr val="FFFFFF"/>
                </a:solidFill>
                <a:latin typeface="Arial" pitchFamily="-65" charset="0"/>
                <a:ea typeface="ＭＳ Ｐゴシック" pitchFamily="-65" charset="-128"/>
                <a:cs typeface="ＭＳ Ｐゴシック" pitchFamily="-65" charset="-128"/>
              </a:rPr>
              <a:t>• </a:t>
            </a:r>
            <a:r>
              <a:rPr lang="en-GB" altLang="zh-CN" sz="1900" b="1" dirty="0">
                <a:solidFill>
                  <a:srgbClr val="FFFFFF"/>
                </a:solidFill>
              </a:rPr>
              <a:t>He rebuilt the wall from a place across from the tombs of David</a:t>
            </a:r>
            <a:r>
              <a:rPr lang="fr-FR" altLang="zh-CN" sz="1900" b="1" dirty="0">
                <a:solidFill>
                  <a:srgbClr val="FFFFFF"/>
                </a:solidFill>
              </a:rPr>
              <a:t>'</a:t>
            </a:r>
            <a:r>
              <a:rPr lang="en-GB" altLang="zh-CN" sz="1900" b="1" dirty="0">
                <a:solidFill>
                  <a:srgbClr val="FFFFFF"/>
                </a:solidFill>
              </a:rPr>
              <a:t>s family as far as the water reservoir and the House of the Warriors. </a:t>
            </a:r>
            <a:r>
              <a:rPr lang="en-GB" altLang="zh-CN" sz="1900" b="1" baseline="30000" dirty="0">
                <a:solidFill>
                  <a:srgbClr val="FFFFFF"/>
                </a:solidFill>
              </a:rPr>
              <a:t>17</a:t>
            </a:r>
            <a:r>
              <a:rPr lang="en-GB" altLang="zh-CN" sz="1900" b="1" dirty="0">
                <a:solidFill>
                  <a:srgbClr val="FFFFFF"/>
                </a:solidFill>
              </a:rPr>
              <a:t>Next to him, repairs were made by a group of </a:t>
            </a:r>
            <a:r>
              <a:rPr lang="en-GB" altLang="zh-CN" sz="1900" b="1" dirty="0">
                <a:solidFill>
                  <a:srgbClr val="FFFF00"/>
                </a:solidFill>
              </a:rPr>
              <a:t>Levites</a:t>
            </a:r>
            <a:r>
              <a:rPr lang="en-GB" altLang="zh-CN" sz="1900" b="1" dirty="0">
                <a:solidFill>
                  <a:srgbClr val="FFFFFF"/>
                </a:solidFill>
              </a:rPr>
              <a:t> working under the supervision of </a:t>
            </a:r>
            <a:r>
              <a:rPr lang="en-GB" altLang="zh-CN" sz="1900" b="1" dirty="0" err="1">
                <a:solidFill>
                  <a:srgbClr val="FFFFFF"/>
                </a:solidFill>
              </a:rPr>
              <a:t>Rehum</a:t>
            </a:r>
            <a:r>
              <a:rPr lang="en-GB" altLang="zh-CN" sz="1900" b="1" dirty="0">
                <a:solidFill>
                  <a:srgbClr val="FFFFFF"/>
                </a:solidFill>
              </a:rPr>
              <a:t> son of </a:t>
            </a:r>
            <a:r>
              <a:rPr lang="en-GB" altLang="zh-CN" sz="1900" b="1" dirty="0" err="1">
                <a:solidFill>
                  <a:srgbClr val="FFFFFF"/>
                </a:solidFill>
              </a:rPr>
              <a:t>Bani</a:t>
            </a:r>
            <a:r>
              <a:rPr lang="en-GB" altLang="zh-CN" sz="1900" b="1" dirty="0">
                <a:solidFill>
                  <a:srgbClr val="FFFFFF"/>
                </a:solidFill>
              </a:rPr>
              <a:t>. Then came </a:t>
            </a:r>
            <a:r>
              <a:rPr lang="en-GB" altLang="zh-CN" sz="1900" b="1" dirty="0" err="1">
                <a:solidFill>
                  <a:srgbClr val="FFFFFF"/>
                </a:solidFill>
              </a:rPr>
              <a:t>Hashabiah</a:t>
            </a:r>
            <a:r>
              <a:rPr lang="en-GB" altLang="zh-CN" sz="1900" b="1" dirty="0">
                <a:solidFill>
                  <a:srgbClr val="FFFFFF"/>
                </a:solidFill>
              </a:rPr>
              <a:t>, the </a:t>
            </a:r>
            <a:r>
              <a:rPr lang="en-GB" altLang="zh-CN" sz="1900" b="1" dirty="0">
                <a:solidFill>
                  <a:srgbClr val="FFFF00"/>
                </a:solidFill>
              </a:rPr>
              <a:t>leader</a:t>
            </a:r>
            <a:r>
              <a:rPr lang="en-GB" altLang="zh-CN" sz="1900" b="1" dirty="0">
                <a:solidFill>
                  <a:srgbClr val="FFFFFF"/>
                </a:solidFill>
              </a:rPr>
              <a:t> of half the district of </a:t>
            </a:r>
            <a:r>
              <a:rPr lang="en-GB" altLang="zh-CN" sz="1900" b="1" dirty="0" err="1">
                <a:solidFill>
                  <a:srgbClr val="FFFFFF"/>
                </a:solidFill>
              </a:rPr>
              <a:t>Keilah</a:t>
            </a:r>
            <a:r>
              <a:rPr lang="en-GB" altLang="zh-CN" sz="1900" b="1" dirty="0">
                <a:solidFill>
                  <a:srgbClr val="FFFFFF"/>
                </a:solidFill>
              </a:rPr>
              <a:t>, who supervised the building of the wall on behalf of </a:t>
            </a:r>
            <a:r>
              <a:rPr lang="en-GB" altLang="zh-CN" sz="1900" b="1" dirty="0">
                <a:solidFill>
                  <a:srgbClr val="FFFF00"/>
                </a:solidFill>
              </a:rPr>
              <a:t>his own district</a:t>
            </a:r>
            <a:r>
              <a:rPr lang="en-GB" altLang="zh-CN" sz="1900" b="1" dirty="0">
                <a:solidFill>
                  <a:srgbClr val="FFFFFF"/>
                </a:solidFill>
              </a:rPr>
              <a:t>.</a:t>
            </a:r>
            <a:endParaRPr lang="en-US" sz="1900" b="1" dirty="0">
              <a:solidFill>
                <a:srgbClr val="FFFFFF"/>
              </a:solidFill>
            </a:endParaRPr>
          </a:p>
        </p:txBody>
      </p:sp>
      <p:sp>
        <p:nvSpPr>
          <p:cNvPr id="772117"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2118"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2119" name="Freeform 105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2120" name="Freeform 105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2121" name="Freeform 105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2122" name="Freeform 105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81953" name="Freeform 1057"/>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2124" name="Freeform 1058"/>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30116108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3"/>
                                        </p:tgtEl>
                                        <p:attrNameLst>
                                          <p:attrName>style.visibility</p:attrName>
                                        </p:attrNameLst>
                                      </p:cBhvr>
                                      <p:to>
                                        <p:strVal val="visible"/>
                                      </p:to>
                                    </p:set>
                                    <p:animEffect transition="in" filter="wipe(left)">
                                      <p:cBhvr>
                                        <p:cTn id="7" dur="500"/>
                                        <p:tgtEl>
                                          <p:spTgt spid="81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lgn="l">
              <a:defRPr/>
            </a:pPr>
            <a:endParaRPr lang="en-US" baseline="0">
              <a:solidFill>
                <a:srgbClr val="FFFFFF"/>
              </a:solidFill>
              <a:latin typeface="Arial" pitchFamily="-65" charset="0"/>
              <a:ea typeface="ＭＳ Ｐゴシック" pitchFamily="-65" charset="-128"/>
              <a:cs typeface="ＭＳ Ｐゴシック" pitchFamily="-65" charset="-128"/>
            </a:endParaRPr>
          </a:p>
        </p:txBody>
      </p:sp>
      <p:sp>
        <p:nvSpPr>
          <p:cNvPr id="774147"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baseline="0">
              <a:solidFill>
                <a:srgbClr val="FFFFFF"/>
              </a:solidFill>
              <a:latin typeface="Arial" charset="0"/>
            </a:endParaRPr>
          </a:p>
        </p:txBody>
      </p:sp>
      <p:sp>
        <p:nvSpPr>
          <p:cNvPr id="774148"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774149"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algn="l"/>
            <a:endParaRPr lang="en-US" baseline="0">
              <a:solidFill>
                <a:srgbClr val="FFFFFF"/>
              </a:solidFill>
              <a:latin typeface="Arial" charset="0"/>
            </a:endParaRPr>
          </a:p>
        </p:txBody>
      </p:sp>
      <p:sp>
        <p:nvSpPr>
          <p:cNvPr id="50183"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eaLnBrk="1" hangingPunct="1">
              <a:spcBef>
                <a:spcPct val="50000"/>
              </a:spcBef>
              <a:defRPr/>
            </a:pPr>
            <a:r>
              <a:rPr lang="en-US" sz="3600" b="1" baseline="0">
                <a:solidFill>
                  <a:srgbClr val="FFFFFF"/>
                </a:solidFill>
                <a:latin typeface="Arial" pitchFamily="-65" charset="0"/>
                <a:ea typeface="ＭＳ Ｐゴシック" pitchFamily="-65" charset="-128"/>
                <a:cs typeface="ＭＳ Ｐゴシック" pitchFamily="-65" charset="-128"/>
              </a:rPr>
              <a:t>Mount of Olives</a:t>
            </a:r>
          </a:p>
        </p:txBody>
      </p:sp>
      <p:sp>
        <p:nvSpPr>
          <p:cNvPr id="50184"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3:18-19)</a:t>
            </a:r>
            <a:endParaRPr lang="en-US" dirty="0">
              <a:latin typeface="Helvetica" charset="0"/>
              <a:ea typeface="Osaka" charset="0"/>
              <a:cs typeface="Osaka" charset="0"/>
            </a:endParaRPr>
          </a:p>
        </p:txBody>
      </p:sp>
      <p:sp>
        <p:nvSpPr>
          <p:cNvPr id="50185"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Sheep Gate</a:t>
            </a:r>
          </a:p>
        </p:txBody>
      </p:sp>
      <p:sp>
        <p:nvSpPr>
          <p:cNvPr id="50186"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Tower of 100</a:t>
            </a:r>
          </a:p>
        </p:txBody>
      </p:sp>
      <p:sp>
        <p:nvSpPr>
          <p:cNvPr id="50187"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Tower of Hananel</a:t>
            </a:r>
          </a:p>
        </p:txBody>
      </p:sp>
      <p:sp>
        <p:nvSpPr>
          <p:cNvPr id="50188"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Fish Gate</a:t>
            </a:r>
          </a:p>
        </p:txBody>
      </p:sp>
      <p:sp>
        <p:nvSpPr>
          <p:cNvPr id="50189"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Jeshanah (Old Gate?)</a:t>
            </a:r>
          </a:p>
        </p:txBody>
      </p:sp>
      <p:sp>
        <p:nvSpPr>
          <p:cNvPr id="50190"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Broad Wall</a:t>
            </a:r>
          </a:p>
        </p:txBody>
      </p:sp>
      <p:sp>
        <p:nvSpPr>
          <p:cNvPr id="50191"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Tower of the Ovens?</a:t>
            </a:r>
          </a:p>
        </p:txBody>
      </p:sp>
      <p:sp>
        <p:nvSpPr>
          <p:cNvPr id="50192"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Valley Gate</a:t>
            </a:r>
          </a:p>
        </p:txBody>
      </p:sp>
      <p:sp>
        <p:nvSpPr>
          <p:cNvPr id="50193"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Dung Gate</a:t>
            </a:r>
          </a:p>
        </p:txBody>
      </p:sp>
      <p:sp>
        <p:nvSpPr>
          <p:cNvPr id="50194"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Pool of Shelah (Siloam)</a:t>
            </a:r>
          </a:p>
        </p:txBody>
      </p:sp>
      <p:sp>
        <p:nvSpPr>
          <p:cNvPr id="50195"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Fountain Gate</a:t>
            </a:r>
          </a:p>
        </p:txBody>
      </p:sp>
      <p:sp>
        <p:nvSpPr>
          <p:cNvPr id="50196"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sz="1400" b="1" baseline="0">
                <a:solidFill>
                  <a:srgbClr val="FFFFFF"/>
                </a:solidFill>
                <a:latin typeface="Arial" pitchFamily="-65" charset="0"/>
                <a:ea typeface="ＭＳ Ｐゴシック" pitchFamily="-65" charset="-128"/>
                <a:cs typeface="ＭＳ Ｐゴシック" pitchFamily="-65" charset="-128"/>
              </a:rPr>
              <a:t>The Angle</a:t>
            </a:r>
          </a:p>
        </p:txBody>
      </p:sp>
      <p:sp>
        <p:nvSpPr>
          <p:cNvPr id="50203"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en-US" b="1" baseline="0">
                <a:solidFill>
                  <a:srgbClr val="FFFFFF"/>
                </a:solidFill>
                <a:latin typeface="Arial" pitchFamily="-65" charset="0"/>
                <a:ea typeface="ＭＳ Ｐゴシック" pitchFamily="-65" charset="-128"/>
                <a:cs typeface="ＭＳ Ｐゴシック" pitchFamily="-65" charset="-128"/>
              </a:rPr>
              <a:t>304</a:t>
            </a:r>
          </a:p>
        </p:txBody>
      </p:sp>
      <p:sp>
        <p:nvSpPr>
          <p:cNvPr id="50204" name="Text Box 28"/>
          <p:cNvSpPr txBox="1">
            <a:spLocks noChangeArrowheads="1"/>
          </p:cNvSpPr>
          <p:nvPr/>
        </p:nvSpPr>
        <p:spPr bwMode="auto">
          <a:xfrm>
            <a:off x="107950" y="1700213"/>
            <a:ext cx="3097213" cy="4154487"/>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altLang="zh-CN" sz="2000" b="1" dirty="0">
                <a:solidFill>
                  <a:srgbClr val="FFFFFF"/>
                </a:solidFill>
              </a:rPr>
              <a:t>18</a:t>
            </a:r>
            <a:r>
              <a:rPr lang="en-GB" altLang="zh-CN" sz="2000" b="1" baseline="0" dirty="0">
                <a:solidFill>
                  <a:srgbClr val="FFFFFF"/>
                </a:solidFill>
              </a:rPr>
              <a:t> Next down the line were his countrymen led by </a:t>
            </a:r>
            <a:r>
              <a:rPr lang="en-GB" altLang="zh-CN" sz="2000" b="1" baseline="0" dirty="0" err="1">
                <a:solidFill>
                  <a:srgbClr val="FFFFFF"/>
                </a:solidFill>
              </a:rPr>
              <a:t>Binnui</a:t>
            </a:r>
            <a:r>
              <a:rPr lang="en-GB" altLang="zh-CN" sz="2000" b="1" baseline="0" dirty="0">
                <a:solidFill>
                  <a:srgbClr val="FFFFFF"/>
                </a:solidFill>
              </a:rPr>
              <a:t> son of </a:t>
            </a:r>
            <a:r>
              <a:rPr lang="en-GB" altLang="zh-CN" sz="2000" b="1" baseline="0" dirty="0" err="1">
                <a:solidFill>
                  <a:srgbClr val="FFFFFF"/>
                </a:solidFill>
              </a:rPr>
              <a:t>Henadad</a:t>
            </a:r>
            <a:r>
              <a:rPr lang="en-GB" altLang="zh-CN" sz="2000" b="1" baseline="0" dirty="0">
                <a:solidFill>
                  <a:srgbClr val="FFFFFF"/>
                </a:solidFill>
              </a:rPr>
              <a:t>, the </a:t>
            </a:r>
            <a:r>
              <a:rPr lang="en-GB" altLang="zh-CN" sz="2000" b="1" baseline="0" dirty="0">
                <a:solidFill>
                  <a:srgbClr val="FFFF00"/>
                </a:solidFill>
              </a:rPr>
              <a:t>leader</a:t>
            </a:r>
            <a:r>
              <a:rPr lang="en-GB" altLang="zh-CN" sz="2000" b="1" baseline="0" dirty="0">
                <a:solidFill>
                  <a:srgbClr val="FFFFFF"/>
                </a:solidFill>
              </a:rPr>
              <a:t> of the other half of the district of </a:t>
            </a:r>
            <a:r>
              <a:rPr lang="en-GB" altLang="zh-CN" sz="2000" b="1" baseline="0" dirty="0" err="1">
                <a:solidFill>
                  <a:srgbClr val="FFFFFF"/>
                </a:solidFill>
              </a:rPr>
              <a:t>Keilah</a:t>
            </a:r>
            <a:r>
              <a:rPr lang="en-GB" altLang="zh-CN" sz="2000" b="1" baseline="0" dirty="0">
                <a:solidFill>
                  <a:srgbClr val="FFFFFF"/>
                </a:solidFill>
              </a:rPr>
              <a:t>. </a:t>
            </a:r>
            <a:r>
              <a:rPr lang="en-GB" altLang="zh-CN" sz="2000" b="1" dirty="0">
                <a:solidFill>
                  <a:srgbClr val="FFFFFF"/>
                </a:solidFill>
              </a:rPr>
              <a:t>19</a:t>
            </a:r>
            <a:r>
              <a:rPr lang="en-GB" altLang="zh-CN" sz="2000" b="1" baseline="0" dirty="0">
                <a:solidFill>
                  <a:srgbClr val="FFFFFF"/>
                </a:solidFill>
              </a:rPr>
              <a:t>Next to them, </a:t>
            </a:r>
            <a:r>
              <a:rPr lang="en-GB" altLang="zh-CN" sz="2000" b="1" baseline="0" dirty="0" err="1">
                <a:solidFill>
                  <a:srgbClr val="FFFFFF"/>
                </a:solidFill>
              </a:rPr>
              <a:t>Ezer</a:t>
            </a:r>
            <a:r>
              <a:rPr lang="en-GB" altLang="zh-CN" sz="2000" b="1" baseline="0" dirty="0">
                <a:solidFill>
                  <a:srgbClr val="FFFFFF"/>
                </a:solidFill>
              </a:rPr>
              <a:t> son of </a:t>
            </a:r>
            <a:r>
              <a:rPr lang="en-GB" altLang="zh-CN" sz="2000" b="1" baseline="0" dirty="0" err="1">
                <a:solidFill>
                  <a:srgbClr val="FFFFFF"/>
                </a:solidFill>
              </a:rPr>
              <a:t>Jeshua</a:t>
            </a:r>
            <a:r>
              <a:rPr lang="en-GB" altLang="zh-CN" sz="2000" b="1" baseline="0" dirty="0">
                <a:solidFill>
                  <a:srgbClr val="FFFFFF"/>
                </a:solidFill>
              </a:rPr>
              <a:t>, the </a:t>
            </a:r>
            <a:r>
              <a:rPr lang="en-GB" altLang="zh-CN" sz="2000" b="1" baseline="0" dirty="0">
                <a:solidFill>
                  <a:srgbClr val="FFFF00"/>
                </a:solidFill>
              </a:rPr>
              <a:t>leader</a:t>
            </a:r>
            <a:r>
              <a:rPr lang="en-GB" altLang="zh-CN" sz="2000" b="1" baseline="0" dirty="0">
                <a:solidFill>
                  <a:srgbClr val="FFFFFF"/>
                </a:solidFill>
              </a:rPr>
              <a:t> of </a:t>
            </a:r>
            <a:r>
              <a:rPr lang="en-GB" altLang="zh-CN" sz="2000" b="1" baseline="0" dirty="0" err="1">
                <a:solidFill>
                  <a:srgbClr val="FFFFFF"/>
                </a:solidFill>
              </a:rPr>
              <a:t>Mizpah</a:t>
            </a:r>
            <a:r>
              <a:rPr lang="en-GB" altLang="zh-CN" sz="2000" b="1" baseline="0" dirty="0">
                <a:solidFill>
                  <a:srgbClr val="FFFFFF"/>
                </a:solidFill>
              </a:rPr>
              <a:t>, </a:t>
            </a:r>
            <a:r>
              <a:rPr lang="en-GB" altLang="zh-CN" sz="2000" b="1" baseline="0">
                <a:solidFill>
                  <a:srgbClr val="FFFFFF"/>
                </a:solidFill>
                <a:latin typeface="Arial" pitchFamily="-65" charset="0"/>
                <a:ea typeface="ＭＳ Ｐゴシック" pitchFamily="-65" charset="-128"/>
                <a:cs typeface="ＭＳ Ｐゴシック" pitchFamily="-65" charset="-128"/>
              </a:rPr>
              <a:t>• </a:t>
            </a:r>
            <a:r>
              <a:rPr lang="en-GB" altLang="zh-CN" sz="2000" b="1" baseline="0" dirty="0">
                <a:solidFill>
                  <a:srgbClr val="FFFFFF"/>
                </a:solidFill>
              </a:rPr>
              <a:t>repaired another section of wall across from the ascent to the </a:t>
            </a:r>
            <a:r>
              <a:rPr lang="en-GB" altLang="zh-CN" sz="2000" b="1" baseline="0" dirty="0" err="1">
                <a:solidFill>
                  <a:srgbClr val="FFFFFF"/>
                </a:solidFill>
              </a:rPr>
              <a:t>armory</a:t>
            </a:r>
            <a:r>
              <a:rPr lang="en-GB" altLang="zh-CN" sz="2000" b="1" baseline="0" dirty="0">
                <a:solidFill>
                  <a:srgbClr val="FFFFFF"/>
                </a:solidFill>
              </a:rPr>
              <a:t> near the angle in the wall.</a:t>
            </a:r>
            <a:r>
              <a:rPr lang="en-GB" altLang="zh-CN" baseline="0" dirty="0">
                <a:solidFill>
                  <a:srgbClr val="FFFFFF"/>
                </a:solidFill>
              </a:rPr>
              <a:t> </a:t>
            </a:r>
            <a:endParaRPr lang="en-US" sz="2000" baseline="0" dirty="0">
              <a:solidFill>
                <a:srgbClr val="FFFFFF"/>
              </a:solidFill>
            </a:endParaRPr>
          </a:p>
        </p:txBody>
      </p:sp>
      <p:sp>
        <p:nvSpPr>
          <p:cNvPr id="77416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416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4168" name="Freeform 1049"/>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4169" name="Freeform 1050"/>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3995" name="Freeform 1051"/>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4171" name="Freeform 1052"/>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4172" name="Freeform 1053"/>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4173" name="Freeform 1054"/>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4174" name="Freeform 1055"/>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9034643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96"/>
                                        </p:tgtEl>
                                        <p:attrNameLst>
                                          <p:attrName>style.visibility</p:attrName>
                                        </p:attrNameLst>
                                      </p:cBhvr>
                                      <p:to>
                                        <p:strVal val="visible"/>
                                      </p:to>
                                    </p:set>
                                    <p:animEffect transition="in" filter="dissolve">
                                      <p:cBhvr>
                                        <p:cTn id="7" dur="500"/>
                                        <p:tgtEl>
                                          <p:spTgt spid="50196"/>
                                        </p:tgtEl>
                                      </p:cBhvr>
                                    </p:animEffect>
                                  </p:childTnLst>
                                </p:cTn>
                              </p:par>
                            </p:childTnLst>
                          </p:cTn>
                        </p:par>
                        <p:par>
                          <p:cTn id="8" fill="hold" nodeType="with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95"/>
                                        </p:tgtEl>
                                        <p:attrNameLst>
                                          <p:attrName>style.visibility</p:attrName>
                                        </p:attrNameLst>
                                      </p:cBhvr>
                                      <p:to>
                                        <p:strVal val="visible"/>
                                      </p:to>
                                    </p:set>
                                    <p:animEffect transition="in" filter="wipe(left)">
                                      <p:cBhvr>
                                        <p:cTn id="11" dur="500"/>
                                        <p:tgtEl>
                                          <p:spTgt spid="8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6" grpId="0" animBg="1" autoUpdateAnimBg="0"/>
      <p:bldP spid="8399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Freeform 3"/>
          <p:cNvSpPr>
            <a:spLocks/>
          </p:cNvSpPr>
          <p:nvPr/>
        </p:nvSpPr>
        <p:spPr bwMode="auto">
          <a:xfrm>
            <a:off x="1979613" y="150813"/>
            <a:ext cx="4270375" cy="4649787"/>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7619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7619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7619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6656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66568"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3:20-22)</a:t>
            </a:r>
            <a:endParaRPr lang="en-US" dirty="0">
              <a:latin typeface="Helvetica" charset="0"/>
              <a:ea typeface="Osaka" charset="0"/>
              <a:cs typeface="Osaka" charset="0"/>
            </a:endParaRPr>
          </a:p>
        </p:txBody>
      </p:sp>
      <p:sp>
        <p:nvSpPr>
          <p:cNvPr id="6656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6657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6657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6657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6657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6657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6657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6657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6657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6657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6657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6658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The Angle</a:t>
            </a:r>
          </a:p>
        </p:txBody>
      </p:sp>
      <p:sp>
        <p:nvSpPr>
          <p:cNvPr id="6658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66588" name="Text Box 28"/>
          <p:cNvSpPr txBox="1">
            <a:spLocks noChangeArrowheads="1"/>
          </p:cNvSpPr>
          <p:nvPr/>
        </p:nvSpPr>
        <p:spPr bwMode="auto">
          <a:xfrm>
            <a:off x="34925" y="1557338"/>
            <a:ext cx="3167063" cy="52736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dirty="0">
                <a:solidFill>
                  <a:srgbClr val="FFFFFF"/>
                </a:solidFill>
              </a:rPr>
              <a:t>20</a:t>
            </a:r>
            <a:r>
              <a:rPr lang="en-GB" altLang="zh-CN" sz="2000" b="1" dirty="0">
                <a:solidFill>
                  <a:srgbClr val="FFFFFF"/>
                </a:solidFill>
              </a:rPr>
              <a:t>Next to him was Baruch son of </a:t>
            </a:r>
            <a:r>
              <a:rPr lang="en-GB" altLang="zh-CN" sz="2000" b="1" dirty="0" err="1">
                <a:solidFill>
                  <a:srgbClr val="FFFFFF"/>
                </a:solidFill>
              </a:rPr>
              <a:t>Zabbai</a:t>
            </a:r>
            <a:r>
              <a:rPr lang="en-GB" altLang="zh-CN" sz="2000" b="1" dirty="0">
                <a:solidFill>
                  <a:srgbClr val="FFFFFF"/>
                </a:solidFill>
              </a:rPr>
              <a:t>, who zealously repaired an additional section from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dirty="0">
                <a:solidFill>
                  <a:srgbClr val="FFFFFF"/>
                </a:solidFill>
              </a:rPr>
              <a:t>the angle to the door of the house of </a:t>
            </a:r>
            <a:r>
              <a:rPr lang="en-GB" altLang="zh-CN" sz="2000" b="1" dirty="0" err="1">
                <a:solidFill>
                  <a:srgbClr val="FFFFFF"/>
                </a:solidFill>
              </a:rPr>
              <a:t>Eliashib</a:t>
            </a:r>
            <a:r>
              <a:rPr lang="en-GB" altLang="zh-CN" sz="2000" b="1" dirty="0">
                <a:solidFill>
                  <a:srgbClr val="FFFFFF"/>
                </a:solidFill>
              </a:rPr>
              <a:t> the high priest. </a:t>
            </a:r>
            <a:r>
              <a:rPr lang="en-GB" altLang="zh-CN" sz="2000" b="1" baseline="30000" dirty="0">
                <a:solidFill>
                  <a:srgbClr val="FFFFFF"/>
                </a:solidFill>
              </a:rPr>
              <a:t>21</a:t>
            </a:r>
            <a:r>
              <a:rPr lang="en-GB" altLang="zh-CN" sz="2000" b="1" dirty="0">
                <a:solidFill>
                  <a:srgbClr val="FFFFFF"/>
                </a:solidFill>
              </a:rPr>
              <a:t>Meremoth son of Uriah and grandson of </a:t>
            </a:r>
            <a:r>
              <a:rPr lang="en-GB" altLang="zh-CN" sz="2000" b="1" dirty="0" err="1">
                <a:solidFill>
                  <a:srgbClr val="FFFFFF"/>
                </a:solidFill>
              </a:rPr>
              <a:t>Hakkoz</a:t>
            </a:r>
            <a:r>
              <a:rPr lang="en-GB" altLang="zh-CN" sz="2000" b="1" dirty="0">
                <a:solidFill>
                  <a:srgbClr val="FFFFFF"/>
                </a:solidFill>
              </a:rPr>
              <a:t> rebuilt another section of the wall extending from the door of </a:t>
            </a:r>
            <a:r>
              <a:rPr lang="en-GB" altLang="zh-CN" sz="2000" b="1" dirty="0" err="1">
                <a:solidFill>
                  <a:srgbClr val="FFFFFF"/>
                </a:solidFill>
              </a:rPr>
              <a:t>Eliashib</a:t>
            </a:r>
            <a:r>
              <a:rPr lang="fr-FR" altLang="zh-CN" sz="2000" b="1" dirty="0">
                <a:solidFill>
                  <a:srgbClr val="FFFFFF"/>
                </a:solidFill>
              </a:rPr>
              <a:t>'</a:t>
            </a:r>
            <a:r>
              <a:rPr lang="en-GB" altLang="zh-CN" sz="2000" b="1" dirty="0">
                <a:solidFill>
                  <a:srgbClr val="FFFFFF"/>
                </a:solidFill>
              </a:rPr>
              <a:t>s house to the end of the house. </a:t>
            </a:r>
            <a:r>
              <a:rPr lang="en-GB" altLang="zh-CN" sz="2000" b="1" baseline="30000" dirty="0">
                <a:solidFill>
                  <a:srgbClr val="FFFFFF"/>
                </a:solidFill>
              </a:rPr>
              <a:t>22</a:t>
            </a:r>
            <a:r>
              <a:rPr lang="en-GB" altLang="zh-CN" sz="2000" b="1" dirty="0">
                <a:solidFill>
                  <a:srgbClr val="FFFFFF"/>
                </a:solidFill>
              </a:rPr>
              <a:t>The next repairs were made by the </a:t>
            </a:r>
            <a:r>
              <a:rPr lang="en-GB" altLang="zh-CN" sz="2000" b="1" dirty="0">
                <a:solidFill>
                  <a:srgbClr val="FFFF00"/>
                </a:solidFill>
              </a:rPr>
              <a:t>priests</a:t>
            </a:r>
            <a:r>
              <a:rPr lang="en-GB" altLang="zh-CN" sz="2000" b="1" dirty="0">
                <a:solidFill>
                  <a:srgbClr val="FFFFFF"/>
                </a:solidFill>
              </a:rPr>
              <a:t> from the surrounding region.</a:t>
            </a:r>
            <a:r>
              <a:rPr lang="en-GB" altLang="zh-CN" sz="2000" dirty="0">
                <a:solidFill>
                  <a:srgbClr val="FFFFFF"/>
                </a:solidFill>
              </a:rPr>
              <a:t> </a:t>
            </a:r>
            <a:endParaRPr lang="en-US" sz="2000" b="1" dirty="0">
              <a:solidFill>
                <a:srgbClr val="FFFFFF"/>
              </a:solidFill>
            </a:endParaRPr>
          </a:p>
        </p:txBody>
      </p:sp>
      <p:sp>
        <p:nvSpPr>
          <p:cNvPr id="776214"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15"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16" name="Freeform 1049"/>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17" name="Freeform 1050"/>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18" name="Freeform 1051"/>
          <p:cNvSpPr>
            <a:spLocks/>
          </p:cNvSpPr>
          <p:nvPr/>
        </p:nvSpPr>
        <p:spPr bwMode="auto">
          <a:xfrm>
            <a:off x="5105400" y="5486400"/>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19" name="Freeform 1053"/>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20" name="Freeform 1054"/>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21" name="Freeform 1055"/>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22" name="Freeform 1056"/>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6223" name="Freeform 1058"/>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86051" name="Freeform 1059"/>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33269390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6051"/>
                                        </p:tgtEl>
                                        <p:attrNameLst>
                                          <p:attrName>style.visibility</p:attrName>
                                        </p:attrNameLst>
                                      </p:cBhvr>
                                      <p:to>
                                        <p:strVal val="visible"/>
                                      </p:to>
                                    </p:set>
                                    <p:animEffect transition="in" filter="wipe(down)">
                                      <p:cBhvr>
                                        <p:cTn id="7" dur="500"/>
                                        <p:tgtEl>
                                          <p:spTgt spid="86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7824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78244"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7824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68615"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68616"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3:23-24)</a:t>
            </a:r>
            <a:endParaRPr lang="en-US" dirty="0">
              <a:latin typeface="Helvetica" charset="0"/>
              <a:ea typeface="Osaka" charset="0"/>
              <a:cs typeface="Osaka" charset="0"/>
            </a:endParaRPr>
          </a:p>
        </p:txBody>
      </p:sp>
      <p:sp>
        <p:nvSpPr>
          <p:cNvPr id="68617"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68618"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68619"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68620"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68621"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68622"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68623"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68624"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68625"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68626"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68627"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68628"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The Angle</a:t>
            </a:r>
          </a:p>
        </p:txBody>
      </p:sp>
      <p:sp>
        <p:nvSpPr>
          <p:cNvPr id="68635"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68636" name="Text Box 28"/>
          <p:cNvSpPr txBox="1">
            <a:spLocks noChangeArrowheads="1"/>
          </p:cNvSpPr>
          <p:nvPr/>
        </p:nvSpPr>
        <p:spPr bwMode="auto">
          <a:xfrm>
            <a:off x="73025" y="1700213"/>
            <a:ext cx="3130550"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dirty="0">
                <a:solidFill>
                  <a:srgbClr val="FFFFFF"/>
                </a:solidFill>
              </a:rPr>
              <a:t>23</a:t>
            </a:r>
            <a:r>
              <a:rPr lang="en-GB" altLang="zh-CN" sz="2000" b="1" dirty="0">
                <a:solidFill>
                  <a:srgbClr val="FFFFFF"/>
                </a:solidFill>
              </a:rPr>
              <a:t>After them, Benjamin and </a:t>
            </a:r>
            <a:r>
              <a:rPr lang="en-GB" altLang="zh-CN" sz="2000" b="1" dirty="0" err="1">
                <a:solidFill>
                  <a:srgbClr val="FFFFFF"/>
                </a:solidFill>
              </a:rPr>
              <a:t>Hasshub</a:t>
            </a:r>
            <a:r>
              <a:rPr lang="en-GB" altLang="zh-CN" sz="2000" b="1" dirty="0">
                <a:solidFill>
                  <a:srgbClr val="FFFFFF"/>
                </a:solidFill>
              </a:rPr>
              <a:t> repaired the section </a:t>
            </a:r>
            <a:r>
              <a:rPr lang="en-GB" altLang="zh-CN" sz="2000" b="1" dirty="0">
                <a:solidFill>
                  <a:srgbClr val="FFFF00"/>
                </a:solidFill>
              </a:rPr>
              <a:t>across from their house</a:t>
            </a:r>
            <a:r>
              <a:rPr lang="en-GB" altLang="zh-CN" sz="2000" b="1" dirty="0">
                <a:solidFill>
                  <a:srgbClr val="FFFFFF"/>
                </a:solidFill>
              </a:rPr>
              <a:t>, and </a:t>
            </a:r>
            <a:r>
              <a:rPr lang="en-GB" altLang="zh-CN" sz="2000" b="1" dirty="0" err="1">
                <a:solidFill>
                  <a:srgbClr val="FFFFFF"/>
                </a:solidFill>
              </a:rPr>
              <a:t>Azariah</a:t>
            </a:r>
            <a:r>
              <a:rPr lang="en-GB" altLang="zh-CN" sz="2000" b="1" dirty="0">
                <a:solidFill>
                  <a:srgbClr val="FFFFFF"/>
                </a:solidFill>
              </a:rPr>
              <a:t> son of </a:t>
            </a:r>
            <a:r>
              <a:rPr lang="en-GB" altLang="zh-CN" sz="2000" b="1" dirty="0" err="1">
                <a:solidFill>
                  <a:srgbClr val="FFFFFF"/>
                </a:solidFill>
              </a:rPr>
              <a:t>Maaseiah</a:t>
            </a:r>
            <a:r>
              <a:rPr lang="en-GB" altLang="zh-CN" sz="2000" b="1" dirty="0">
                <a:solidFill>
                  <a:srgbClr val="FFFFFF"/>
                </a:solidFill>
              </a:rPr>
              <a:t> and grandson of </a:t>
            </a:r>
            <a:r>
              <a:rPr lang="en-GB" altLang="zh-CN" sz="2000" b="1" dirty="0" err="1">
                <a:solidFill>
                  <a:srgbClr val="FFFFFF"/>
                </a:solidFill>
              </a:rPr>
              <a:t>Ananiah</a:t>
            </a:r>
            <a:r>
              <a:rPr lang="en-GB" altLang="zh-CN" sz="2000" b="1" dirty="0">
                <a:solidFill>
                  <a:srgbClr val="FFFFFF"/>
                </a:solidFill>
              </a:rPr>
              <a:t> repaired the section </a:t>
            </a:r>
            <a:r>
              <a:rPr lang="en-GB" altLang="zh-CN" sz="2000" b="1" dirty="0">
                <a:solidFill>
                  <a:srgbClr val="FFFF00"/>
                </a:solidFill>
              </a:rPr>
              <a:t>across from his house</a:t>
            </a:r>
            <a:r>
              <a:rPr lang="en-GB" altLang="zh-CN" sz="2000" b="1" dirty="0">
                <a:solidFill>
                  <a:srgbClr val="FFFFFF"/>
                </a:solidFill>
              </a:rPr>
              <a:t>. </a:t>
            </a:r>
            <a:r>
              <a:rPr lang="en-GB" altLang="zh-CN" sz="2000" b="1" baseline="30000" dirty="0">
                <a:solidFill>
                  <a:srgbClr val="FFFFFF"/>
                </a:solidFill>
              </a:rPr>
              <a:t>24</a:t>
            </a:r>
            <a:r>
              <a:rPr lang="en-GB" altLang="zh-CN" sz="2000" b="1" dirty="0">
                <a:solidFill>
                  <a:srgbClr val="FFFFFF"/>
                </a:solidFill>
              </a:rPr>
              <a:t>Next was </a:t>
            </a:r>
            <a:r>
              <a:rPr lang="en-GB" altLang="zh-CN" sz="2000" b="1" dirty="0" err="1">
                <a:solidFill>
                  <a:srgbClr val="FFFFFF"/>
                </a:solidFill>
              </a:rPr>
              <a:t>Binnui</a:t>
            </a:r>
            <a:r>
              <a:rPr lang="en-GB" altLang="zh-CN" sz="2000" b="1" dirty="0">
                <a:solidFill>
                  <a:srgbClr val="FFFFFF"/>
                </a:solidFill>
              </a:rPr>
              <a:t> son of </a:t>
            </a:r>
            <a:r>
              <a:rPr lang="en-GB" altLang="zh-CN" sz="2000" b="1" dirty="0" err="1">
                <a:solidFill>
                  <a:srgbClr val="FFFFFF"/>
                </a:solidFill>
              </a:rPr>
              <a:t>Henadad</a:t>
            </a:r>
            <a:r>
              <a:rPr lang="en-GB" altLang="zh-CN" sz="2000" b="1" dirty="0">
                <a:solidFill>
                  <a:srgbClr val="FFFFFF"/>
                </a:solidFill>
              </a:rPr>
              <a:t>, who rebuilt another section of the wall from </a:t>
            </a:r>
            <a:r>
              <a:rPr lang="en-GB" altLang="zh-CN" sz="2000" b="1" dirty="0" err="1">
                <a:solidFill>
                  <a:srgbClr val="FFFFFF"/>
                </a:solidFill>
              </a:rPr>
              <a:t>Azariah</a:t>
            </a:r>
            <a:r>
              <a:rPr lang="fr-FR" altLang="zh-CN" sz="2000" b="1" dirty="0">
                <a:solidFill>
                  <a:srgbClr val="FFFFFF"/>
                </a:solidFill>
              </a:rPr>
              <a:t>'</a:t>
            </a:r>
            <a:r>
              <a:rPr lang="en-GB" altLang="zh-CN" sz="2000" b="1" dirty="0">
                <a:solidFill>
                  <a:srgbClr val="FFFFFF"/>
                </a:solidFill>
              </a:rPr>
              <a:t>s house to the angle and the corner. </a:t>
            </a:r>
            <a:endParaRPr lang="en-US" sz="2000" dirty="0">
              <a:solidFill>
                <a:srgbClr val="FFFFFF"/>
              </a:solidFill>
            </a:endParaRPr>
          </a:p>
        </p:txBody>
      </p:sp>
      <p:sp>
        <p:nvSpPr>
          <p:cNvPr id="778262"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63"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64" name="Freeform 1049"/>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65" name="Freeform 1050"/>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66" name="Freeform 1051"/>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67" name="Freeform 1052"/>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68" name="Freeform 1053"/>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69" name="Freeform 1054"/>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70" name="Freeform 1055"/>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71" name="Freeform 1056"/>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78272" name="Line 1058"/>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2211340757"/>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80291"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802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80293"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70663"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70664"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3:25-26)</a:t>
            </a:r>
            <a:endParaRPr lang="en-US" dirty="0">
              <a:latin typeface="Helvetica" charset="0"/>
              <a:ea typeface="Osaka" charset="0"/>
              <a:cs typeface="Osaka" charset="0"/>
            </a:endParaRPr>
          </a:p>
        </p:txBody>
      </p:sp>
      <p:sp>
        <p:nvSpPr>
          <p:cNvPr id="70665"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70666"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70667"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70668"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70669"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70670"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70671"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70672"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70673"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70674"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70675"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70676"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The Angle</a:t>
            </a:r>
          </a:p>
        </p:txBody>
      </p:sp>
      <p:sp>
        <p:nvSpPr>
          <p:cNvPr id="70677"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Water Gate</a:t>
            </a:r>
          </a:p>
        </p:txBody>
      </p:sp>
      <p:sp>
        <p:nvSpPr>
          <p:cNvPr id="70678"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Great Projecting Tower</a:t>
            </a:r>
          </a:p>
        </p:txBody>
      </p:sp>
      <p:sp>
        <p:nvSpPr>
          <p:cNvPr id="70683"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70684" name="Text Box 28"/>
          <p:cNvSpPr txBox="1">
            <a:spLocks noChangeArrowheads="1"/>
          </p:cNvSpPr>
          <p:nvPr/>
        </p:nvSpPr>
        <p:spPr bwMode="auto">
          <a:xfrm>
            <a:off x="34925" y="1700213"/>
            <a:ext cx="3240088" cy="49688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ctr">
              <a:defRPr/>
            </a:pPr>
            <a:r>
              <a:rPr lang="en-GB" altLang="zh-CN" sz="2000" b="1" baseline="30000" dirty="0">
                <a:solidFill>
                  <a:srgbClr val="FFFFFF"/>
                </a:solidFill>
                <a:latin typeface="Arial" pitchFamily="-65" charset="0"/>
                <a:ea typeface="ＭＳ Ｐゴシック" pitchFamily="-65" charset="-128"/>
                <a:cs typeface="ＭＳ Ｐゴシック" pitchFamily="-65" charset="-128"/>
              </a:rPr>
              <a:t>25</a:t>
            </a:r>
            <a:r>
              <a:rPr lang="en-GB" altLang="zh-CN" sz="2000" b="1" dirty="0">
                <a:solidFill>
                  <a:srgbClr val="FFFFFF"/>
                </a:solidFill>
                <a:latin typeface="Arial" pitchFamily="-65" charset="0"/>
                <a:ea typeface="ＭＳ Ｐゴシック" pitchFamily="-65" charset="-128"/>
                <a:cs typeface="ＭＳ Ｐゴシック" pitchFamily="-65" charset="-128"/>
              </a:rPr>
              <a:t>Palal son of </a:t>
            </a:r>
            <a:r>
              <a:rPr lang="en-GB" altLang="zh-CN" sz="2000" b="1" dirty="0" err="1">
                <a:solidFill>
                  <a:srgbClr val="FFFFFF"/>
                </a:solidFill>
                <a:latin typeface="Arial" pitchFamily="-65" charset="0"/>
                <a:ea typeface="ＭＳ Ｐゴシック" pitchFamily="-65" charset="-128"/>
                <a:cs typeface="ＭＳ Ｐゴシック" pitchFamily="-65" charset="-128"/>
              </a:rPr>
              <a:t>Uzai</a:t>
            </a:r>
            <a:r>
              <a:rPr lang="en-GB" altLang="zh-CN" sz="2000" b="1" dirty="0">
                <a:solidFill>
                  <a:srgbClr val="FFFFFF"/>
                </a:solidFill>
                <a:latin typeface="Arial" pitchFamily="-65" charset="0"/>
                <a:ea typeface="ＭＳ Ｐゴシック" pitchFamily="-65" charset="-128"/>
                <a:cs typeface="ＭＳ Ｐゴシック" pitchFamily="-65" charset="-128"/>
              </a:rPr>
              <a:t> carried on the work from a point opposite the angle and the tower that projects up from the king</a:t>
            </a:r>
            <a:r>
              <a:rPr lang="fr-FR" altLang="zh-CN" sz="2000" b="1" dirty="0">
                <a:solidFill>
                  <a:srgbClr val="FFFFFF"/>
                </a:solidFill>
                <a:latin typeface="Arial" pitchFamily="-65" charset="0"/>
                <a:ea typeface="ＭＳ Ｐゴシック" pitchFamily="-65" charset="-128"/>
                <a:cs typeface="ＭＳ Ｐゴシック" pitchFamily="-65" charset="-128"/>
              </a:rPr>
              <a:t>'</a:t>
            </a:r>
            <a:r>
              <a:rPr lang="en-GB" altLang="zh-CN" sz="2000" b="1" dirty="0">
                <a:solidFill>
                  <a:srgbClr val="FFFFFF"/>
                </a:solidFill>
                <a:latin typeface="Arial" pitchFamily="-65" charset="0"/>
                <a:ea typeface="ＭＳ Ｐゴシック" pitchFamily="-65" charset="-128"/>
                <a:cs typeface="ＭＳ Ｐゴシック" pitchFamily="-65" charset="-128"/>
              </a:rPr>
              <a:t>s upper house beside the court of the guard. Next to him were </a:t>
            </a:r>
            <a:r>
              <a:rPr lang="en-GB" altLang="zh-CN" sz="2000" b="1" dirty="0" err="1">
                <a:solidFill>
                  <a:srgbClr val="FFFFFF"/>
                </a:solidFill>
                <a:latin typeface="Arial" pitchFamily="-65" charset="0"/>
                <a:ea typeface="ＭＳ Ｐゴシック" pitchFamily="-65" charset="-128"/>
                <a:cs typeface="ＭＳ Ｐゴシック" pitchFamily="-65" charset="-128"/>
              </a:rPr>
              <a:t>Pedaiah</a:t>
            </a:r>
            <a:r>
              <a:rPr lang="en-GB" altLang="zh-CN" sz="2000" b="1" dirty="0">
                <a:solidFill>
                  <a:srgbClr val="FFFFFF"/>
                </a:solidFill>
                <a:latin typeface="Arial" pitchFamily="-65" charset="0"/>
                <a:ea typeface="ＭＳ Ｐゴシック" pitchFamily="-65" charset="-128"/>
                <a:cs typeface="ＭＳ Ｐゴシック" pitchFamily="-65" charset="-128"/>
              </a:rPr>
              <a:t> son of </a:t>
            </a:r>
            <a:r>
              <a:rPr lang="en-GB" altLang="zh-CN" sz="2000" b="1" dirty="0" err="1">
                <a:solidFill>
                  <a:srgbClr val="FFFFFF"/>
                </a:solidFill>
                <a:latin typeface="Arial" pitchFamily="-65" charset="0"/>
                <a:ea typeface="ＭＳ Ｐゴシック" pitchFamily="-65" charset="-128"/>
                <a:cs typeface="ＭＳ Ｐゴシック" pitchFamily="-65" charset="-128"/>
              </a:rPr>
              <a:t>Parosh</a:t>
            </a:r>
            <a:r>
              <a:rPr lang="en-GB" altLang="zh-CN" sz="2000" b="1" dirty="0">
                <a:solidFill>
                  <a:srgbClr val="FFFFFF"/>
                </a:solidFill>
                <a:latin typeface="Arial" pitchFamily="-65" charset="0"/>
                <a:ea typeface="ＭＳ Ｐゴシック" pitchFamily="-65" charset="-128"/>
                <a:cs typeface="ＭＳ Ｐゴシック" pitchFamily="-65" charset="-128"/>
              </a:rPr>
              <a:t>, </a:t>
            </a:r>
            <a:r>
              <a:rPr lang="en-GB" altLang="zh-CN" sz="2000" b="1" baseline="30000" dirty="0">
                <a:solidFill>
                  <a:srgbClr val="FFFFFF"/>
                </a:solidFill>
                <a:latin typeface="Arial" pitchFamily="-65" charset="0"/>
                <a:ea typeface="ＭＳ Ｐゴシック" pitchFamily="-65" charset="-128"/>
                <a:cs typeface="ＭＳ Ｐゴシック" pitchFamily="-65" charset="-128"/>
              </a:rPr>
              <a:t>26</a:t>
            </a:r>
            <a:r>
              <a:rPr lang="en-GB" altLang="zh-CN" sz="2000" b="1" dirty="0">
                <a:solidFill>
                  <a:srgbClr val="FFFFFF"/>
                </a:solidFill>
                <a:latin typeface="Arial" pitchFamily="-65" charset="0"/>
                <a:ea typeface="ＭＳ Ｐゴシック" pitchFamily="-65" charset="-128"/>
                <a:cs typeface="ＭＳ Ｐゴシック" pitchFamily="-65" charset="-128"/>
              </a:rPr>
              <a:t>with the </a:t>
            </a:r>
            <a:r>
              <a:rPr lang="en-GB" altLang="zh-CN" sz="2000" b="1" dirty="0">
                <a:solidFill>
                  <a:srgbClr val="FFFF00"/>
                </a:solidFill>
                <a:latin typeface="Arial" pitchFamily="-65" charset="0"/>
                <a:ea typeface="ＭＳ Ｐゴシック" pitchFamily="-65" charset="-128"/>
                <a:cs typeface="ＭＳ Ｐゴシック" pitchFamily="-65" charset="-128"/>
              </a:rPr>
              <a:t>Temple servants</a:t>
            </a:r>
            <a:r>
              <a:rPr lang="en-GB" altLang="zh-CN" sz="2000" b="1" dirty="0">
                <a:solidFill>
                  <a:srgbClr val="FFFFFF"/>
                </a:solidFill>
                <a:latin typeface="Arial" pitchFamily="-65" charset="0"/>
                <a:ea typeface="ＭＳ Ｐゴシック" pitchFamily="-65" charset="-128"/>
                <a:cs typeface="ＭＳ Ｐゴシック" pitchFamily="-65" charset="-128"/>
              </a:rPr>
              <a:t> living on the hill of </a:t>
            </a:r>
            <a:r>
              <a:rPr lang="en-GB" altLang="zh-CN" sz="2000" b="1" dirty="0" err="1">
                <a:solidFill>
                  <a:srgbClr val="FFFFFF"/>
                </a:solidFill>
                <a:latin typeface="Arial" pitchFamily="-65" charset="0"/>
                <a:ea typeface="ＭＳ Ｐゴシック" pitchFamily="-65" charset="-128"/>
                <a:cs typeface="ＭＳ Ｐゴシック" pitchFamily="-65" charset="-128"/>
              </a:rPr>
              <a:t>Ophel</a:t>
            </a:r>
            <a:r>
              <a:rPr lang="en-GB" altLang="zh-CN" sz="2000" b="1" dirty="0">
                <a:solidFill>
                  <a:srgbClr val="FFFFFF"/>
                </a:solidFill>
                <a:latin typeface="Arial" pitchFamily="-65" charset="0"/>
                <a:ea typeface="ＭＳ Ｐゴシック" pitchFamily="-65" charset="-128"/>
                <a:cs typeface="ＭＳ Ｐゴシック" pitchFamily="-65" charset="-128"/>
              </a:rPr>
              <a:t>, who repaired the wall as far as a point across from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dirty="0">
                <a:solidFill>
                  <a:srgbClr val="FFFFFF"/>
                </a:solidFill>
                <a:latin typeface="Arial" pitchFamily="-65" charset="0"/>
                <a:ea typeface="ＭＳ Ｐゴシック" pitchFamily="-65" charset="-128"/>
                <a:cs typeface="ＭＳ Ｐゴシック" pitchFamily="-65" charset="-128"/>
              </a:rPr>
              <a:t>the Water Gate to the east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dirty="0">
                <a:solidFill>
                  <a:srgbClr val="FFFFFF"/>
                </a:solidFill>
                <a:latin typeface="Arial" pitchFamily="-65" charset="0"/>
                <a:ea typeface="ＭＳ Ｐゴシック" pitchFamily="-65" charset="-128"/>
                <a:cs typeface="ＭＳ Ｐゴシック" pitchFamily="-65" charset="-128"/>
              </a:rPr>
              <a:t>and the projecting tower. </a:t>
            </a:r>
          </a:p>
        </p:txBody>
      </p:sp>
      <p:sp>
        <p:nvSpPr>
          <p:cNvPr id="780312"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13"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14" name="Freeform 27"/>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15" name="Freeform 28"/>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16" name="Freeform 29"/>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17" name="Freeform 30"/>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18" name="Freeform 31"/>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19" name="Line 32"/>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baseline="30000">
              <a:solidFill>
                <a:srgbClr val="FFFFFF"/>
              </a:solidFill>
              <a:latin typeface="Times New Roman" charset="0"/>
            </a:endParaRPr>
          </a:p>
        </p:txBody>
      </p:sp>
      <p:sp>
        <p:nvSpPr>
          <p:cNvPr id="780320" name="Freeform 33"/>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21" name="Freeform 36"/>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22" name="Freeform 37"/>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0323" name="Freeform 38"/>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2510770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77"/>
                                        </p:tgtEl>
                                        <p:attrNameLst>
                                          <p:attrName>style.visibility</p:attrName>
                                        </p:attrNameLst>
                                      </p:cBhvr>
                                      <p:to>
                                        <p:strVal val="visible"/>
                                      </p:to>
                                    </p:set>
                                    <p:animEffect transition="in" filter="dissolve">
                                      <p:cBhvr>
                                        <p:cTn id="7" dur="500"/>
                                        <p:tgtEl>
                                          <p:spTgt spid="70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678"/>
                                        </p:tgtEl>
                                        <p:attrNameLst>
                                          <p:attrName>style.visibility</p:attrName>
                                        </p:attrNameLst>
                                      </p:cBhvr>
                                      <p:to>
                                        <p:strVal val="visible"/>
                                      </p:to>
                                    </p:set>
                                    <p:animEffect transition="in" filter="dissolve">
                                      <p:cBhvr>
                                        <p:cTn id="12" dur="500"/>
                                        <p:tgtEl>
                                          <p:spTgt spid="70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7" grpId="0" animBg="1" autoUpdateAnimBg="0"/>
      <p:bldP spid="7067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8233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8234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8234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72711"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72712"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3:27-28)</a:t>
            </a:r>
            <a:endParaRPr lang="en-US" dirty="0">
              <a:latin typeface="Helvetica" charset="0"/>
              <a:ea typeface="Osaka" charset="0"/>
              <a:cs typeface="Osaka" charset="0"/>
            </a:endParaRPr>
          </a:p>
        </p:txBody>
      </p:sp>
      <p:sp>
        <p:nvSpPr>
          <p:cNvPr id="72713"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72714"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72715"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72716"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72717"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72718"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72719"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72720"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72721"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72722"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72723"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72724"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The Angle</a:t>
            </a:r>
          </a:p>
        </p:txBody>
      </p:sp>
      <p:sp>
        <p:nvSpPr>
          <p:cNvPr id="72725"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Water Gate</a:t>
            </a:r>
          </a:p>
        </p:txBody>
      </p:sp>
      <p:sp>
        <p:nvSpPr>
          <p:cNvPr id="72726"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Great Projecting Tower</a:t>
            </a:r>
          </a:p>
        </p:txBody>
      </p:sp>
      <p:sp>
        <p:nvSpPr>
          <p:cNvPr id="72727"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Wall of Ophel</a:t>
            </a:r>
          </a:p>
        </p:txBody>
      </p:sp>
      <p:sp>
        <p:nvSpPr>
          <p:cNvPr id="72728"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Horse Gate</a:t>
            </a:r>
          </a:p>
        </p:txBody>
      </p:sp>
      <p:sp>
        <p:nvSpPr>
          <p:cNvPr id="72731"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72732" name="Text Box 28"/>
          <p:cNvSpPr txBox="1">
            <a:spLocks noChangeArrowheads="1"/>
          </p:cNvSpPr>
          <p:nvPr/>
        </p:nvSpPr>
        <p:spPr bwMode="auto">
          <a:xfrm>
            <a:off x="179388" y="1700213"/>
            <a:ext cx="3132137" cy="37496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a:solidFill>
                  <a:srgbClr val="FFFFFF"/>
                </a:solidFill>
              </a:rPr>
              <a:t>27</a:t>
            </a:r>
            <a:r>
              <a:rPr lang="en-GB" altLang="zh-CN" sz="2000" b="1">
                <a:solidFill>
                  <a:srgbClr val="FFFFFF"/>
                </a:solidFill>
              </a:rPr>
              <a:t>Then came the </a:t>
            </a:r>
            <a:r>
              <a:rPr lang="en-GB" altLang="zh-CN" sz="2000" b="1">
                <a:solidFill>
                  <a:srgbClr val="FFFF00"/>
                </a:solidFill>
              </a:rPr>
              <a:t>people of Tekoa</a:t>
            </a:r>
            <a:r>
              <a:rPr lang="en-GB" altLang="zh-CN" sz="2000" b="1">
                <a:solidFill>
                  <a:srgbClr val="FFFFFF"/>
                </a:solidFill>
              </a:rPr>
              <a:t>, who repaired another section across from the great projecting tower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a:solidFill>
                  <a:srgbClr val="FFFFFF"/>
                </a:solidFill>
              </a:rPr>
              <a:t>and over to the wall of Ophel.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baseline="30000">
                <a:solidFill>
                  <a:srgbClr val="FFFFFF"/>
                </a:solidFill>
              </a:rPr>
              <a:t>28</a:t>
            </a:r>
            <a:r>
              <a:rPr lang="en-GB" altLang="zh-CN" sz="2000" b="1">
                <a:solidFill>
                  <a:srgbClr val="FFFFFF"/>
                </a:solidFill>
              </a:rPr>
              <a:t>Above the Horse Gate, the </a:t>
            </a:r>
            <a:r>
              <a:rPr lang="en-GB" altLang="zh-CN" sz="2000" b="1">
                <a:solidFill>
                  <a:srgbClr val="FFFF00"/>
                </a:solidFill>
              </a:rPr>
              <a:t>priests</a:t>
            </a:r>
            <a:r>
              <a:rPr lang="en-GB" altLang="zh-CN" sz="2000" b="1">
                <a:solidFill>
                  <a:srgbClr val="FFFFFF"/>
                </a:solidFill>
              </a:rPr>
              <a:t> repaired the wall. Each one repaired the section immediately </a:t>
            </a:r>
            <a:r>
              <a:rPr lang="en-GB" altLang="zh-CN" sz="2000" b="1">
                <a:solidFill>
                  <a:srgbClr val="FFFF00"/>
                </a:solidFill>
              </a:rPr>
              <a:t>across from his own house</a:t>
            </a:r>
            <a:r>
              <a:rPr lang="en-GB" altLang="zh-CN" sz="2000" b="1">
                <a:solidFill>
                  <a:srgbClr val="FFFFFF"/>
                </a:solidFill>
              </a:rPr>
              <a:t>. </a:t>
            </a:r>
            <a:endParaRPr lang="en-US" sz="2000" b="1">
              <a:solidFill>
                <a:srgbClr val="FFFFFF"/>
              </a:solidFill>
            </a:endParaRPr>
          </a:p>
        </p:txBody>
      </p:sp>
      <p:sp>
        <p:nvSpPr>
          <p:cNvPr id="782362"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63"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64" name="Freeform 1053"/>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65" name="Freeform 1054"/>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66" name="Freeform 1055"/>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67" name="Freeform 1056"/>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68" name="Freeform 1057"/>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69" name="Freeform 1058"/>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70" name="Freeform 1059"/>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71" name="Freeform 1060"/>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2372" name="Line 1061"/>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baseline="30000">
              <a:solidFill>
                <a:srgbClr val="FFFFFF"/>
              </a:solidFill>
              <a:latin typeface="Times New Roman" charset="0"/>
            </a:endParaRPr>
          </a:p>
        </p:txBody>
      </p:sp>
      <p:sp>
        <p:nvSpPr>
          <p:cNvPr id="782373" name="Freeform 1062"/>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92199" name="Freeform 1063"/>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28624457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27"/>
                                        </p:tgtEl>
                                        <p:attrNameLst>
                                          <p:attrName>style.visibility</p:attrName>
                                        </p:attrNameLst>
                                      </p:cBhvr>
                                      <p:to>
                                        <p:strVal val="visible"/>
                                      </p:to>
                                    </p:set>
                                    <p:animEffect transition="in" filter="dissolve">
                                      <p:cBhvr>
                                        <p:cTn id="7" dur="500"/>
                                        <p:tgtEl>
                                          <p:spTgt spid="72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728"/>
                                        </p:tgtEl>
                                        <p:attrNameLst>
                                          <p:attrName>style.visibility</p:attrName>
                                        </p:attrNameLst>
                                      </p:cBhvr>
                                      <p:to>
                                        <p:strVal val="visible"/>
                                      </p:to>
                                    </p:set>
                                    <p:animEffect transition="in" filter="dissolve">
                                      <p:cBhvr>
                                        <p:cTn id="12" dur="500"/>
                                        <p:tgtEl>
                                          <p:spTgt spid="7272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2199"/>
                                        </p:tgtEl>
                                        <p:attrNameLst>
                                          <p:attrName>style.visibility</p:attrName>
                                        </p:attrNameLst>
                                      </p:cBhvr>
                                      <p:to>
                                        <p:strVal val="visible"/>
                                      </p:to>
                                    </p:set>
                                    <p:animEffect transition="in" filter="wipe(down)">
                                      <p:cBhvr>
                                        <p:cTn id="15" dur="500"/>
                                        <p:tgtEl>
                                          <p:spTgt spid="92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7" grpId="0" animBg="1" autoUpdateAnimBg="0"/>
      <p:bldP spid="72728" grpId="0" animBg="1" autoUpdateAnimBg="0"/>
      <p:bldP spid="9219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84387"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84388"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84389"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74759"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74760"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3:29-30)</a:t>
            </a:r>
            <a:endParaRPr lang="en-US" dirty="0">
              <a:latin typeface="Helvetica" charset="0"/>
              <a:ea typeface="Osaka" charset="0"/>
              <a:cs typeface="Osaka" charset="0"/>
            </a:endParaRPr>
          </a:p>
        </p:txBody>
      </p:sp>
      <p:sp>
        <p:nvSpPr>
          <p:cNvPr id="74761"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74762"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74763"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74764"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74765"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74766"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74767"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74768"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74769"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74770"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74771"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74772"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The Angle</a:t>
            </a:r>
          </a:p>
        </p:txBody>
      </p:sp>
      <p:sp>
        <p:nvSpPr>
          <p:cNvPr id="74773"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Water Gate</a:t>
            </a:r>
          </a:p>
        </p:txBody>
      </p:sp>
      <p:sp>
        <p:nvSpPr>
          <p:cNvPr id="74774"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Great Projecting Tower</a:t>
            </a:r>
          </a:p>
        </p:txBody>
      </p:sp>
      <p:sp>
        <p:nvSpPr>
          <p:cNvPr id="74775"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Wall of Ophel</a:t>
            </a:r>
          </a:p>
        </p:txBody>
      </p:sp>
      <p:sp>
        <p:nvSpPr>
          <p:cNvPr id="74776"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Horse Gate</a:t>
            </a:r>
          </a:p>
        </p:txBody>
      </p:sp>
      <p:sp>
        <p:nvSpPr>
          <p:cNvPr id="74777"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East Gate</a:t>
            </a:r>
          </a:p>
        </p:txBody>
      </p:sp>
      <p:sp>
        <p:nvSpPr>
          <p:cNvPr id="74779"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74780" name="Text Box 28"/>
          <p:cNvSpPr txBox="1">
            <a:spLocks noChangeArrowheads="1"/>
          </p:cNvSpPr>
          <p:nvPr/>
        </p:nvSpPr>
        <p:spPr bwMode="auto">
          <a:xfrm>
            <a:off x="106363" y="1639888"/>
            <a:ext cx="3097212" cy="5078313"/>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a:solidFill>
                  <a:srgbClr val="FFFFFF"/>
                </a:solidFill>
              </a:rPr>
              <a:t>29</a:t>
            </a:r>
            <a:r>
              <a:rPr lang="en-GB" altLang="zh-CN" sz="2000" b="1">
                <a:solidFill>
                  <a:srgbClr val="FFFFFF"/>
                </a:solidFill>
              </a:rPr>
              <a:t>Next Zadok son of Immer also rebuilt the wall </a:t>
            </a:r>
            <a:r>
              <a:rPr lang="en-GB" altLang="zh-CN" sz="2000" b="1">
                <a:solidFill>
                  <a:srgbClr val="FFFF00"/>
                </a:solidFill>
              </a:rPr>
              <a:t>across from his own house</a:t>
            </a:r>
            <a:r>
              <a:rPr lang="en-GB" altLang="zh-CN" sz="2000" b="1">
                <a:solidFill>
                  <a:srgbClr val="FFFFFF"/>
                </a:solidFill>
              </a:rPr>
              <a:t>, and beyond him was Shemaiah son of Shecaniah,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a:solidFill>
                  <a:srgbClr val="FFFFFF"/>
                </a:solidFill>
              </a:rPr>
              <a:t>the gatekeeper of the East Gate.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baseline="30000">
                <a:solidFill>
                  <a:srgbClr val="FFFFFF"/>
                </a:solidFill>
              </a:rPr>
              <a:t>30</a:t>
            </a:r>
            <a:r>
              <a:rPr lang="en-GB" altLang="zh-CN" sz="2000" b="1">
                <a:solidFill>
                  <a:srgbClr val="FFFFFF"/>
                </a:solidFill>
              </a:rPr>
              <a:t>Next Hananiah son of Shelemiah and Hanun, the sixth son of Zalaph, repaired another section, while Meshullam son of Berekiah rebuilt the wall </a:t>
            </a:r>
            <a:r>
              <a:rPr lang="en-GB" altLang="zh-CN" sz="2000" b="1">
                <a:solidFill>
                  <a:srgbClr val="FFFF00"/>
                </a:solidFill>
              </a:rPr>
              <a:t>across from where he lived</a:t>
            </a:r>
            <a:r>
              <a:rPr lang="en-GB" altLang="zh-CN" sz="2000" b="1">
                <a:solidFill>
                  <a:srgbClr val="FFFFFF"/>
                </a:solidFill>
              </a:rPr>
              <a:t>.</a:t>
            </a:r>
            <a:r>
              <a:rPr lang="en-GB" altLang="zh-CN">
                <a:solidFill>
                  <a:srgbClr val="FFFFFF"/>
                </a:solidFill>
              </a:rPr>
              <a:t> </a:t>
            </a:r>
            <a:endParaRPr lang="en-US" sz="1900" b="1">
              <a:solidFill>
                <a:srgbClr val="FFFFFF"/>
              </a:solidFill>
            </a:endParaRPr>
          </a:p>
        </p:txBody>
      </p:sp>
      <p:sp>
        <p:nvSpPr>
          <p:cNvPr id="784411"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2"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3" name="Freeform 1054"/>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4" name="Freeform 1055"/>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5" name="Freeform 1056"/>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6" name="Freeform 1057"/>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7" name="Freeform 1058"/>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8" name="Freeform 1059"/>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19" name="Freeform 1060"/>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20" name="Freeform 1061"/>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21" name="Line 1062"/>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baseline="30000">
              <a:solidFill>
                <a:srgbClr val="FFFFFF"/>
              </a:solidFill>
              <a:latin typeface="Times New Roman" charset="0"/>
            </a:endParaRPr>
          </a:p>
        </p:txBody>
      </p:sp>
      <p:sp>
        <p:nvSpPr>
          <p:cNvPr id="784422" name="Freeform 1063"/>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4423" name="Freeform 1064"/>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94249" name="Freeform 1065"/>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2318720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77"/>
                                        </p:tgtEl>
                                        <p:attrNameLst>
                                          <p:attrName>style.visibility</p:attrName>
                                        </p:attrNameLst>
                                      </p:cBhvr>
                                      <p:to>
                                        <p:strVal val="visible"/>
                                      </p:to>
                                    </p:set>
                                    <p:animEffect transition="in" filter="dissolve">
                                      <p:cBhvr>
                                        <p:cTn id="7" dur="500"/>
                                        <p:tgtEl>
                                          <p:spTgt spid="747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4249"/>
                                        </p:tgtEl>
                                        <p:attrNameLst>
                                          <p:attrName>style.visibility</p:attrName>
                                        </p:attrNameLst>
                                      </p:cBhvr>
                                      <p:to>
                                        <p:strVal val="visible"/>
                                      </p:to>
                                    </p:set>
                                    <p:animEffect transition="in" filter="wipe(down)">
                                      <p:cBhvr>
                                        <p:cTn id="12" dur="500"/>
                                        <p:tgtEl>
                                          <p:spTgt spid="9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7" grpId="0" animBg="1" autoUpdateAnimBg="0"/>
      <p:bldP spid="942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2"/>
          <p:cNvSpPr>
            <a:spLocks noGrp="1"/>
          </p:cNvSpPr>
          <p:nvPr>
            <p:ph type="title" idx="4294967295"/>
          </p:nvPr>
        </p:nvSpPr>
        <p:spPr>
          <a:xfrm>
            <a:off x="1143000" y="1295400"/>
            <a:ext cx="8001000" cy="914400"/>
          </a:xfrm>
        </p:spPr>
        <p:txBody>
          <a:bodyPr/>
          <a:lstStyle/>
          <a:p>
            <a:pPr eaLnBrk="1" hangingPunct="1"/>
            <a:r>
              <a:rPr lang="en-US">
                <a:latin typeface="Helvetica" charset="0"/>
                <a:ea typeface="Osaka" charset="0"/>
                <a:cs typeface="Osaka" charset="0"/>
              </a:rPr>
              <a:t>Lead with Vision</a:t>
            </a:r>
          </a:p>
        </p:txBody>
      </p:sp>
      <p:pic>
        <p:nvPicPr>
          <p:cNvPr id="185346" name="Picture 1" descr="Motivational-Poster-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4000" cy="692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Rectangle 1029"/>
          <p:cNvSpPr>
            <a:spLocks noChangeArrowheads="1"/>
          </p:cNvSpPr>
          <p:nvPr/>
        </p:nvSpPr>
        <p:spPr bwMode="auto">
          <a:xfrm>
            <a:off x="2667000" y="6324600"/>
            <a:ext cx="3810000" cy="533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solidFill>
                <a:srgbClr val="FFFFFF"/>
              </a:solidFill>
              <a:latin typeface="Arial" pitchFamily="-65" charset="0"/>
              <a:ea typeface="ＭＳ Ｐゴシック" pitchFamily="-65" charset="-128"/>
              <a:cs typeface="ＭＳ Ｐゴシック" pitchFamily="-65" charset="-128"/>
            </a:endParaRPr>
          </a:p>
        </p:txBody>
      </p:sp>
      <p:sp>
        <p:nvSpPr>
          <p:cNvPr id="78643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78643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a:endParaRPr lang="en-US" baseline="30000">
              <a:solidFill>
                <a:srgbClr val="FFFFFF"/>
              </a:solidFill>
              <a:latin typeface="Times New Roman" charset="0"/>
            </a:endParaRPr>
          </a:p>
        </p:txBody>
      </p:sp>
      <p:sp>
        <p:nvSpPr>
          <p:cNvPr id="78643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solidFill>
                <a:srgbClr val="FFFFFF"/>
              </a:solidFill>
            </a:endParaRPr>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76808"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3:31-32)</a:t>
            </a:r>
            <a:endParaRPr lang="en-US" dirty="0">
              <a:latin typeface="Helvetica" charset="0"/>
              <a:ea typeface="Osaka" charset="0"/>
              <a:cs typeface="Osaka"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7681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solidFill>
                  <a:srgbClr val="FFFFFF"/>
                </a:solidFill>
                <a:latin typeface="Arial" pitchFamily="-65" charset="0"/>
                <a:ea typeface="ＭＳ Ｐゴシック" pitchFamily="-65" charset="-128"/>
                <a:cs typeface="ＭＳ Ｐゴシック" pitchFamily="-65" charset="-128"/>
              </a:rPr>
              <a:t>Inspection Gate</a:t>
            </a:r>
          </a:p>
        </p:txBody>
      </p:sp>
      <p:sp>
        <p:nvSpPr>
          <p:cNvPr id="7682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solidFill>
                  <a:srgbClr val="FFFFFF"/>
                </a:solidFill>
                <a:latin typeface="Arial" pitchFamily="-65" charset="0"/>
                <a:ea typeface="ＭＳ Ｐゴシック" pitchFamily="-65" charset="-128"/>
                <a:cs typeface="ＭＳ Ｐゴシック" pitchFamily="-65" charset="-128"/>
              </a:rPr>
              <a:t>304</a:t>
            </a:r>
          </a:p>
        </p:txBody>
      </p:sp>
      <p:sp>
        <p:nvSpPr>
          <p:cNvPr id="76828" name="Text Box 28"/>
          <p:cNvSpPr txBox="1">
            <a:spLocks noChangeArrowheads="1"/>
          </p:cNvSpPr>
          <p:nvPr/>
        </p:nvSpPr>
        <p:spPr bwMode="auto">
          <a:xfrm>
            <a:off x="107950" y="1700213"/>
            <a:ext cx="3132138"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a:solidFill>
                  <a:srgbClr val="FFFFFF"/>
                </a:solidFill>
              </a:rPr>
              <a:t>31</a:t>
            </a:r>
            <a:r>
              <a:rPr lang="en-GB" altLang="zh-CN" sz="2000" b="1">
                <a:solidFill>
                  <a:srgbClr val="FFFFFF"/>
                </a:solidFill>
              </a:rPr>
              <a:t>Malkijah, one of the </a:t>
            </a:r>
            <a:r>
              <a:rPr lang="en-GB" altLang="zh-CN" sz="2000" b="1">
                <a:solidFill>
                  <a:srgbClr val="FFFF00"/>
                </a:solidFill>
              </a:rPr>
              <a:t>goldsmiths</a:t>
            </a:r>
            <a:r>
              <a:rPr lang="en-GB" altLang="zh-CN" sz="2000" b="1">
                <a:solidFill>
                  <a:srgbClr val="FFFFFF"/>
                </a:solidFill>
              </a:rPr>
              <a:t>, repaired the wall as far as the housing for the Temple servants and merchants, across from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a:solidFill>
                  <a:srgbClr val="FFFFFF"/>
                </a:solidFill>
              </a:rPr>
              <a:t>the Inspection Gate. Then he continued as far as the upper room at the corner. </a:t>
            </a:r>
            <a:r>
              <a:rPr lang="en-GB" altLang="zh-CN" sz="2000" b="1" baseline="30000">
                <a:solidFill>
                  <a:srgbClr val="FFFFFF"/>
                </a:solidFill>
              </a:rPr>
              <a:t>32</a:t>
            </a:r>
            <a:r>
              <a:rPr lang="en-GB" altLang="zh-CN" sz="2000" b="1">
                <a:solidFill>
                  <a:srgbClr val="FFFFFF"/>
                </a:solidFill>
              </a:rPr>
              <a:t>The other </a:t>
            </a:r>
            <a:r>
              <a:rPr lang="en-GB" altLang="zh-CN" sz="2000" b="1">
                <a:solidFill>
                  <a:srgbClr val="FFFF00"/>
                </a:solidFill>
              </a:rPr>
              <a:t>goldsmiths</a:t>
            </a:r>
            <a:r>
              <a:rPr lang="en-GB" altLang="zh-CN" sz="2000" b="1">
                <a:solidFill>
                  <a:srgbClr val="FFFFFF"/>
                </a:solidFill>
              </a:rPr>
              <a:t> and </a:t>
            </a:r>
            <a:r>
              <a:rPr lang="en-GB" altLang="zh-CN" sz="2000" b="1">
                <a:solidFill>
                  <a:srgbClr val="FFFF00"/>
                </a:solidFill>
              </a:rPr>
              <a:t>merchants</a:t>
            </a:r>
            <a:r>
              <a:rPr lang="en-GB" altLang="zh-CN" sz="2000" b="1">
                <a:solidFill>
                  <a:srgbClr val="FFFFFF"/>
                </a:solidFill>
              </a:rPr>
              <a:t> repaired the wall from that corner to </a:t>
            </a:r>
            <a:r>
              <a:rPr lang="en-GB" altLang="zh-CN" sz="2000" b="1">
                <a:solidFill>
                  <a:srgbClr val="FFFFFF"/>
                </a:solidFill>
                <a:latin typeface="Arial" pitchFamily="-65" charset="0"/>
                <a:ea typeface="ＭＳ Ｐゴシック" pitchFamily="-65" charset="-128"/>
                <a:cs typeface="ＭＳ Ｐゴシック" pitchFamily="-65" charset="-128"/>
              </a:rPr>
              <a:t>• </a:t>
            </a:r>
            <a:r>
              <a:rPr lang="en-GB" altLang="zh-CN" sz="2000" b="1">
                <a:solidFill>
                  <a:srgbClr val="FFFFFF"/>
                </a:solidFill>
              </a:rPr>
              <a:t>the Sheep Gate.</a:t>
            </a:r>
            <a:endParaRPr lang="en-US" sz="2000" b="1">
              <a:solidFill>
                <a:srgbClr val="FFFFFF"/>
              </a:solidFill>
            </a:endParaRPr>
          </a:p>
        </p:txBody>
      </p:sp>
      <p:sp>
        <p:nvSpPr>
          <p:cNvPr id="786460"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1"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2"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3"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4"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5"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6"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7"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8"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69"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70"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algn="ctr"/>
            <a:endParaRPr lang="en-US" baseline="30000">
              <a:solidFill>
                <a:srgbClr val="FFFFFF"/>
              </a:solidFill>
              <a:latin typeface="Times New Roman" charset="0"/>
            </a:endParaRPr>
          </a:p>
        </p:txBody>
      </p:sp>
      <p:sp>
        <p:nvSpPr>
          <p:cNvPr id="786471"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72"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786473"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96299"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
        <p:nvSpPr>
          <p:cNvPr id="96300"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aseline="30000">
              <a:solidFill>
                <a:srgbClr val="FFFFFF"/>
              </a:solidFill>
              <a:latin typeface="Times New Roman" charset="0"/>
            </a:endParaRPr>
          </a:p>
        </p:txBody>
      </p:sp>
    </p:spTree>
    <p:extLst>
      <p:ext uri="{BB962C8B-B14F-4D97-AF65-F5344CB8AC3E}">
        <p14:creationId xmlns:p14="http://schemas.microsoft.com/office/powerpoint/2010/main" val="21018481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26"/>
                                        </p:tgtEl>
                                        <p:attrNameLst>
                                          <p:attrName>style.visibility</p:attrName>
                                        </p:attrNameLst>
                                      </p:cBhvr>
                                      <p:to>
                                        <p:strVal val="visible"/>
                                      </p:to>
                                    </p:set>
                                    <p:animEffect transition="in" filter="dissolve">
                                      <p:cBhvr>
                                        <p:cTn id="7" dur="500"/>
                                        <p:tgtEl>
                                          <p:spTgt spid="7682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6299"/>
                                        </p:tgtEl>
                                        <p:attrNameLst>
                                          <p:attrName>style.visibility</p:attrName>
                                        </p:attrNameLst>
                                      </p:cBhvr>
                                      <p:to>
                                        <p:strVal val="visible"/>
                                      </p:to>
                                    </p:set>
                                    <p:animEffect transition="in" filter="wipe(down)">
                                      <p:cBhvr>
                                        <p:cTn id="11" dur="500"/>
                                        <p:tgtEl>
                                          <p:spTgt spid="9629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6300"/>
                                        </p:tgtEl>
                                        <p:attrNameLst>
                                          <p:attrName>style.visibility</p:attrName>
                                        </p:attrNameLst>
                                      </p:cBhvr>
                                      <p:to>
                                        <p:strVal val="visible"/>
                                      </p:to>
                                    </p:set>
                                    <p:animEffect transition="in" filter="wipe(down)">
                                      <p:cBhvr>
                                        <p:cTn id="16" dur="500"/>
                                        <p:tgtEl>
                                          <p:spTgt spid="96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6" grpId="0" animBg="1" autoUpdateAnimBg="0"/>
      <p:bldP spid="96299" grpId="0" animBg="1"/>
      <p:bldP spid="9630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2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53954" name="Picture 1" descr="rubbledwallrebuild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7543800" cy="557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Title 2"/>
          <p:cNvSpPr>
            <a:spLocks noGrp="1"/>
          </p:cNvSpPr>
          <p:nvPr>
            <p:ph type="title" idx="4294967295"/>
          </p:nvPr>
        </p:nvSpPr>
        <p:spPr>
          <a:xfrm>
            <a:off x="0" y="-26988"/>
            <a:ext cx="8991600" cy="1676401"/>
          </a:xfrm>
        </p:spPr>
        <p:txBody>
          <a:bodyPr/>
          <a:lstStyle/>
          <a:p>
            <a:pPr algn="r" eaLnBrk="1" hangingPunct="1"/>
            <a:r>
              <a:rPr lang="en-US" b="1">
                <a:solidFill>
                  <a:schemeClr val="bg1"/>
                </a:solidFill>
                <a:latin typeface="Arial" charset="0"/>
                <a:ea typeface="Osaka" charset="0"/>
                <a:cs typeface="Osaka" charset="0"/>
              </a:rPr>
              <a:t>How does God help us serve Him when we’re </a:t>
            </a:r>
            <a:r>
              <a:rPr lang="en-US" b="1">
                <a:solidFill>
                  <a:schemeClr val="hlink"/>
                </a:solidFill>
                <a:latin typeface="Arial" charset="0"/>
                <a:ea typeface="Osaka" charset="0"/>
                <a:cs typeface="Osaka" charset="0"/>
              </a:rPr>
              <a:t>opposed</a:t>
            </a:r>
            <a:r>
              <a:rPr lang="en-US" b="1">
                <a:solidFill>
                  <a:schemeClr val="bg1"/>
                </a:solidFill>
                <a:latin typeface="Arial" charset="0"/>
                <a:ea typeface="Osaka" charset="0"/>
                <a:cs typeface="Osaka" charset="0"/>
              </a:rPr>
              <a:t>?</a:t>
            </a:r>
            <a:endParaRPr lang="en-US" b="1">
              <a:solidFill>
                <a:schemeClr val="tx1"/>
              </a:solidFill>
              <a:latin typeface="Times New Roman" charset="0"/>
              <a:ea typeface="Osaka" charset="0"/>
              <a:cs typeface="Osaka"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56002"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3"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I.  God helps us to be</a:t>
            </a:r>
            <a:r>
              <a:rPr lang="en-US" sz="5400">
                <a:solidFill>
                  <a:srgbClr val="FFFF00"/>
                </a:solidFill>
                <a:latin typeface="Helvetica" charset="0"/>
                <a:ea typeface="Osaka" charset="0"/>
                <a:cs typeface="Osaka" charset="0"/>
              </a:rPr>
              <a:t> 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193540" name="Title 3"/>
          <p:cNvSpPr>
            <a:spLocks/>
          </p:cNvSpPr>
          <p:nvPr/>
        </p:nvSpPr>
        <p:spPr bwMode="auto">
          <a:xfrm>
            <a:off x="2971800" y="18288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chemeClr val="tx2"/>
                </a:solidFill>
                <a:latin typeface="Helvetica" charset="0"/>
                <a:ea typeface="Osaka" charset="0"/>
                <a:cs typeface="Osaka" charset="0"/>
              </a:rPr>
              <a:t>: They worked at the right spots on the wall</a:t>
            </a:r>
            <a:br>
              <a:rPr kumimoji="1" lang="en-US" sz="4000">
                <a:solidFill>
                  <a:schemeClr val="tx2"/>
                </a:solidFill>
                <a:latin typeface="Helvetica" charset="0"/>
                <a:ea typeface="Osaka" charset="0"/>
                <a:cs typeface="Osaka" charset="0"/>
              </a:rPr>
            </a:br>
            <a:br>
              <a:rPr kumimoji="1" lang="en-US" sz="4000">
                <a:solidFill>
                  <a:schemeClr val="tx2"/>
                </a:solidFill>
                <a:latin typeface="Helvetica" charset="0"/>
                <a:ea typeface="Osaka" charset="0"/>
                <a:cs typeface="Osaka" charset="0"/>
              </a:rPr>
            </a:br>
            <a:br>
              <a:rPr kumimoji="1" lang="en-US" sz="4000">
                <a:solidFill>
                  <a:schemeClr val="tx2"/>
                </a:solidFill>
                <a:latin typeface="Helvetica" charset="0"/>
                <a:ea typeface="Osaka" charset="0"/>
                <a:cs typeface="Osaka" charset="0"/>
              </a:rPr>
            </a:br>
            <a:endParaRPr kumimoji="1" lang="en-US" sz="4000">
              <a:solidFill>
                <a:srgbClr val="FFFF00"/>
              </a:solidFill>
              <a:latin typeface="Helvetica" charset="0"/>
              <a:ea typeface="Osaka" charset="0"/>
              <a:cs typeface="Osaka" charset="0"/>
            </a:endParaRPr>
          </a:p>
        </p:txBody>
      </p:sp>
      <p:sp>
        <p:nvSpPr>
          <p:cNvPr id="193541"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kumimoji="1" lang="en-US" sz="4000">
                <a:solidFill>
                  <a:schemeClr val="tx2"/>
                </a:solidFill>
                <a:latin typeface="Helvetica" charset="0"/>
                <a:ea typeface="Osaka" charset="0"/>
                <a:cs typeface="Osaka" charset="0"/>
              </a:rPr>
              <a:t>A.  Nehemiah 3 makes sense…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Effect transition="in" filter="dissolve">
                                      <p:cBhvr>
                                        <p:cTn id="7" dur="500"/>
                                        <p:tgtEl>
                                          <p:spTgt spid="193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3540">
                                            <p:txEl>
                                              <p:pRg st="0" end="0"/>
                                            </p:txEl>
                                          </p:spTgt>
                                        </p:tgtEl>
                                        <p:attrNameLst>
                                          <p:attrName>style.visibility</p:attrName>
                                        </p:attrNameLst>
                                      </p:cBhvr>
                                      <p:to>
                                        <p:strVal val="visible"/>
                                      </p:to>
                                    </p:set>
                                    <p:animEffect transition="in" filter="dissolve">
                                      <p:cBhvr>
                                        <p:cTn id="12" dur="500"/>
                                        <p:tgtEl>
                                          <p:spTgt spid="1935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p:bldP spid="1935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65" charset="0"/>
              <a:ea typeface="ＭＳ Ｐゴシック" pitchFamily="-65" charset="-128"/>
              <a:cs typeface="ＭＳ Ｐゴシック" pitchFamily="-65" charset="-128"/>
            </a:endParaRPr>
          </a:p>
        </p:txBody>
      </p:sp>
      <p:sp>
        <p:nvSpPr>
          <p:cNvPr id="258051"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805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258053"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p>
        </p:txBody>
      </p:sp>
      <p:sp>
        <p:nvSpPr>
          <p:cNvPr id="4608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latin typeface="Arial" pitchFamily="-65" charset="0"/>
                <a:ea typeface="ＭＳ Ｐゴシック" pitchFamily="-65" charset="-128"/>
                <a:cs typeface="ＭＳ Ｐゴシック" pitchFamily="-65" charset="-128"/>
              </a:rPr>
              <a:t>Mount of Olives</a:t>
            </a:r>
          </a:p>
        </p:txBody>
      </p:sp>
      <p:sp>
        <p:nvSpPr>
          <p:cNvPr id="46088"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3:1-2)</a:t>
            </a:r>
            <a:endParaRPr lang="en-US" dirty="0">
              <a:latin typeface="Helvetica" charset="0"/>
              <a:ea typeface="Osaka" charset="0"/>
              <a:cs typeface="Osaka" charset="0"/>
            </a:endParaRPr>
          </a:p>
        </p:txBody>
      </p:sp>
      <p:sp>
        <p:nvSpPr>
          <p:cNvPr id="4608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Sheep Gate</a:t>
            </a:r>
          </a:p>
        </p:txBody>
      </p:sp>
      <p:sp>
        <p:nvSpPr>
          <p:cNvPr id="4609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100</a:t>
            </a:r>
          </a:p>
        </p:txBody>
      </p:sp>
      <p:sp>
        <p:nvSpPr>
          <p:cNvPr id="4609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Hananel</a:t>
            </a:r>
          </a:p>
        </p:txBody>
      </p:sp>
      <p:sp>
        <p:nvSpPr>
          <p:cNvPr id="4610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latin typeface="Arial" pitchFamily="-65" charset="0"/>
                <a:ea typeface="ＭＳ Ｐゴシック" pitchFamily="-65" charset="-128"/>
                <a:cs typeface="ＭＳ Ｐゴシック" pitchFamily="-65" charset="-128"/>
              </a:rPr>
              <a:t>304</a:t>
            </a:r>
          </a:p>
        </p:txBody>
      </p:sp>
      <p:sp>
        <p:nvSpPr>
          <p:cNvPr id="46108" name="Text Box 28"/>
          <p:cNvSpPr txBox="1">
            <a:spLocks noChangeArrowheads="1"/>
          </p:cNvSpPr>
          <p:nvPr/>
        </p:nvSpPr>
        <p:spPr bwMode="auto">
          <a:xfrm>
            <a:off x="152400" y="1752600"/>
            <a:ext cx="3200400"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2000" b="1" baseline="30000">
                <a:latin typeface="Arial" pitchFamily="-65" charset="0"/>
                <a:ea typeface="ＭＳ Ｐゴシック" pitchFamily="-65" charset="-128"/>
                <a:cs typeface="ＭＳ Ｐゴシック" pitchFamily="-65" charset="-128"/>
              </a:rPr>
              <a:t>1</a:t>
            </a:r>
            <a:r>
              <a:rPr lang="en-US" sz="2000" b="1">
                <a:latin typeface="Arial" pitchFamily="-65" charset="0"/>
                <a:ea typeface="ＭＳ Ｐゴシック" pitchFamily="-65" charset="-128"/>
                <a:cs typeface="ＭＳ Ｐゴシック" pitchFamily="-65" charset="-128"/>
              </a:rPr>
              <a:t>Then </a:t>
            </a:r>
            <a:r>
              <a:rPr lang="en-US" sz="2000" b="1">
                <a:solidFill>
                  <a:srgbClr val="FFFF00"/>
                </a:solidFill>
                <a:latin typeface="Arial" pitchFamily="-65" charset="0"/>
                <a:ea typeface="ＭＳ Ｐゴシック" pitchFamily="-65" charset="-128"/>
                <a:cs typeface="ＭＳ Ｐゴシック" pitchFamily="-65" charset="-128"/>
              </a:rPr>
              <a:t>Eliashib the high priest</a:t>
            </a:r>
            <a:r>
              <a:rPr lang="en-US" sz="2000" b="1">
                <a:latin typeface="Arial" pitchFamily="-65" charset="0"/>
                <a:ea typeface="ＭＳ Ｐゴシック" pitchFamily="-65" charset="-128"/>
                <a:cs typeface="ＭＳ Ｐゴシック" pitchFamily="-65" charset="-128"/>
              </a:rPr>
              <a:t> and the </a:t>
            </a:r>
            <a:r>
              <a:rPr lang="en-US" sz="2000" b="1">
                <a:solidFill>
                  <a:srgbClr val="FFFF00"/>
                </a:solidFill>
                <a:latin typeface="Arial" pitchFamily="-65" charset="0"/>
                <a:ea typeface="ＭＳ Ｐゴシック" pitchFamily="-65" charset="-128"/>
                <a:cs typeface="ＭＳ Ｐゴシック" pitchFamily="-65" charset="-128"/>
              </a:rPr>
              <a:t>other priests</a:t>
            </a:r>
            <a:r>
              <a:rPr lang="en-US" sz="2000" b="1">
                <a:latin typeface="Arial" pitchFamily="-65" charset="0"/>
                <a:ea typeface="ＭＳ Ｐゴシック" pitchFamily="-65" charset="-128"/>
                <a:cs typeface="ＭＳ Ｐゴシック" pitchFamily="-65" charset="-128"/>
              </a:rPr>
              <a:t> started to rebuild at the Sheep Gate. They dedicated it and set up its doors, building the wall as far as the Tower of the Hundred, which they dedicated, and the Tower of Hananel.  </a:t>
            </a:r>
            <a:r>
              <a:rPr lang="en-US" sz="2000" b="1" baseline="30000">
                <a:latin typeface="Arial" pitchFamily="-65" charset="0"/>
                <a:ea typeface="ＭＳ Ｐゴシック" pitchFamily="-65" charset="-128"/>
                <a:cs typeface="ＭＳ Ｐゴシック" pitchFamily="-65" charset="-128"/>
              </a:rPr>
              <a:t>2</a:t>
            </a:r>
            <a:r>
              <a:rPr lang="en-US" sz="2000" b="1">
                <a:latin typeface="Arial" pitchFamily="-65" charset="0"/>
                <a:ea typeface="ＭＳ Ｐゴシック" pitchFamily="-65" charset="-128"/>
                <a:cs typeface="ＭＳ Ｐゴシック" pitchFamily="-65" charset="-128"/>
              </a:rPr>
              <a:t>People from the town of </a:t>
            </a:r>
            <a:r>
              <a:rPr lang="en-US" sz="2000" b="1">
                <a:solidFill>
                  <a:srgbClr val="FFFF00"/>
                </a:solidFill>
                <a:latin typeface="Arial" pitchFamily="-65" charset="0"/>
                <a:ea typeface="ＭＳ Ｐゴシック" pitchFamily="-65" charset="-128"/>
                <a:cs typeface="ＭＳ Ｐゴシック" pitchFamily="-65" charset="-128"/>
              </a:rPr>
              <a:t>Jericho</a:t>
            </a:r>
            <a:r>
              <a:rPr lang="en-US" sz="2000" b="1">
                <a:latin typeface="Arial" pitchFamily="-65" charset="0"/>
                <a:ea typeface="ＭＳ Ｐゴシック" pitchFamily="-65" charset="-128"/>
                <a:cs typeface="ＭＳ Ｐゴシック" pitchFamily="-65" charset="-128"/>
              </a:rPr>
              <a:t> worked next to them, and beyond them was Zaccur son of Imri. </a:t>
            </a:r>
          </a:p>
        </p:txBody>
      </p:sp>
      <p:sp>
        <p:nvSpPr>
          <p:cNvPr id="258061"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title" idx="4294967295"/>
          </p:nvPr>
        </p:nvSpPr>
        <p:spPr>
          <a:xfrm>
            <a:off x="381000" y="1189038"/>
            <a:ext cx="3733800" cy="1858962"/>
          </a:xfrm>
        </p:spPr>
        <p:txBody>
          <a:bodyPr/>
          <a:lstStyle/>
          <a:p>
            <a:pPr eaLnBrk="1" hangingPunct="1"/>
            <a:r>
              <a:rPr lang="en-US">
                <a:solidFill>
                  <a:schemeClr val="bg1"/>
                </a:solidFill>
                <a:latin typeface="Arial" charset="0"/>
              </a:rPr>
              <a:t>The Sheep Gate</a:t>
            </a:r>
          </a:p>
        </p:txBody>
      </p:sp>
      <p:pic>
        <p:nvPicPr>
          <p:cNvPr id="260098"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Text Box 4"/>
          <p:cNvSpPr txBox="1">
            <a:spLocks noChangeArrowheads="1"/>
          </p:cNvSpPr>
          <p:nvPr/>
        </p:nvSpPr>
        <p:spPr bwMode="auto">
          <a:xfrm>
            <a:off x="304800" y="3124200"/>
            <a:ext cx="3902075" cy="350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chemeClr val="bg1"/>
                </a:solidFill>
              </a:rPr>
              <a:t>North of the temple, it connected the Sheep Pool to the temple complex.</a:t>
            </a:r>
          </a:p>
          <a:p>
            <a:pPr algn="ctr" eaLnBrk="1" hangingPunct="1"/>
            <a:endParaRPr lang="en-US" sz="3200">
              <a:solidFill>
                <a:schemeClr val="bg1"/>
              </a:solidFill>
            </a:endParaRPr>
          </a:p>
          <a:p>
            <a:pPr algn="ctr" eaLnBrk="1" hangingPunct="1"/>
            <a:endParaRPr lang="en-US" sz="3200">
              <a:solidFill>
                <a:schemeClr val="bg1"/>
              </a:solidFill>
            </a:endParaRPr>
          </a:p>
          <a:p>
            <a:pPr algn="ctr" eaLnBrk="1" hangingPunct="1"/>
            <a:r>
              <a:rPr lang="en-US" sz="3200" i="1">
                <a:solidFill>
                  <a:schemeClr val="bg1"/>
                </a:solidFill>
              </a:rPr>
              <a:t>(looking west)</a:t>
            </a:r>
            <a:endParaRPr lang="en-US" sz="3200">
              <a:solidFill>
                <a:schemeClr val="bg1"/>
              </a:solidFill>
            </a:endParaRPr>
          </a:p>
        </p:txBody>
      </p:sp>
      <p:sp>
        <p:nvSpPr>
          <p:cNvPr id="260100" name="AutoShape 5"/>
          <p:cNvSpPr>
            <a:spLocks noChangeArrowheads="1"/>
          </p:cNvSpPr>
          <p:nvPr/>
        </p:nvSpPr>
        <p:spPr bwMode="auto">
          <a:xfrm>
            <a:off x="3962400" y="1738313"/>
            <a:ext cx="1752600" cy="762000"/>
          </a:xfrm>
          <a:prstGeom prst="notchedRightArrow">
            <a:avLst>
              <a:gd name="adj1" fmla="val 50000"/>
              <a:gd name="adj2" fmla="val 575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Freeform 3"/>
          <p:cNvSpPr>
            <a:spLocks/>
          </p:cNvSpPr>
          <p:nvPr/>
        </p:nvSpPr>
        <p:spPr bwMode="auto">
          <a:xfrm>
            <a:off x="1979613" y="150813"/>
            <a:ext cx="4270375" cy="4649787"/>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65" charset="0"/>
              <a:ea typeface="ＭＳ Ｐゴシック" pitchFamily="-65" charset="-128"/>
              <a:cs typeface="ＭＳ Ｐゴシック" pitchFamily="-65" charset="-128"/>
            </a:endParaRPr>
          </a:p>
        </p:txBody>
      </p:sp>
      <p:sp>
        <p:nvSpPr>
          <p:cNvPr id="262147"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48"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262149"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p>
        </p:txBody>
      </p:sp>
      <p:sp>
        <p:nvSpPr>
          <p:cNvPr id="6656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latin typeface="Arial" pitchFamily="-65" charset="0"/>
                <a:ea typeface="ＭＳ Ｐゴシック" pitchFamily="-65" charset="-128"/>
                <a:cs typeface="ＭＳ Ｐゴシック" pitchFamily="-65" charset="-128"/>
              </a:rPr>
              <a:t>Mount of Olives</a:t>
            </a:r>
          </a:p>
        </p:txBody>
      </p:sp>
      <p:sp>
        <p:nvSpPr>
          <p:cNvPr id="66568"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3:20-22)</a:t>
            </a:r>
            <a:endParaRPr lang="en-US" dirty="0">
              <a:latin typeface="Helvetica" charset="0"/>
              <a:ea typeface="Osaka" charset="0"/>
              <a:cs typeface="Osaka" charset="0"/>
            </a:endParaRPr>
          </a:p>
        </p:txBody>
      </p:sp>
      <p:sp>
        <p:nvSpPr>
          <p:cNvPr id="6656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Sheep Gate</a:t>
            </a:r>
          </a:p>
        </p:txBody>
      </p:sp>
      <p:sp>
        <p:nvSpPr>
          <p:cNvPr id="6657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100</a:t>
            </a:r>
          </a:p>
        </p:txBody>
      </p:sp>
      <p:sp>
        <p:nvSpPr>
          <p:cNvPr id="6657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Hananel</a:t>
            </a:r>
          </a:p>
        </p:txBody>
      </p:sp>
      <p:sp>
        <p:nvSpPr>
          <p:cNvPr id="6657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Fish Gate</a:t>
            </a:r>
          </a:p>
        </p:txBody>
      </p:sp>
      <p:sp>
        <p:nvSpPr>
          <p:cNvPr id="6657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Jeshanah (Old Gate?)</a:t>
            </a:r>
          </a:p>
        </p:txBody>
      </p:sp>
      <p:sp>
        <p:nvSpPr>
          <p:cNvPr id="6657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Broad Wall</a:t>
            </a:r>
          </a:p>
        </p:txBody>
      </p:sp>
      <p:sp>
        <p:nvSpPr>
          <p:cNvPr id="6657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the Ovens?</a:t>
            </a:r>
          </a:p>
        </p:txBody>
      </p:sp>
      <p:sp>
        <p:nvSpPr>
          <p:cNvPr id="6657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Valley Gate</a:t>
            </a:r>
          </a:p>
        </p:txBody>
      </p:sp>
      <p:sp>
        <p:nvSpPr>
          <p:cNvPr id="6657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Dung Gate</a:t>
            </a:r>
          </a:p>
        </p:txBody>
      </p:sp>
      <p:sp>
        <p:nvSpPr>
          <p:cNvPr id="6657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Pool of Shelah (Siloam)</a:t>
            </a:r>
          </a:p>
        </p:txBody>
      </p:sp>
      <p:sp>
        <p:nvSpPr>
          <p:cNvPr id="6657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Fountain Gate</a:t>
            </a:r>
          </a:p>
        </p:txBody>
      </p:sp>
      <p:sp>
        <p:nvSpPr>
          <p:cNvPr id="6658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The Angle</a:t>
            </a:r>
          </a:p>
        </p:txBody>
      </p:sp>
      <p:sp>
        <p:nvSpPr>
          <p:cNvPr id="6658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latin typeface="Arial" pitchFamily="-65" charset="0"/>
                <a:ea typeface="ＭＳ Ｐゴシック" pitchFamily="-65" charset="-128"/>
                <a:cs typeface="ＭＳ Ｐゴシック" pitchFamily="-65" charset="-128"/>
              </a:rPr>
              <a:t>304</a:t>
            </a:r>
          </a:p>
        </p:txBody>
      </p:sp>
      <p:sp>
        <p:nvSpPr>
          <p:cNvPr id="66588" name="Text Box 28"/>
          <p:cNvSpPr txBox="1">
            <a:spLocks noChangeArrowheads="1"/>
          </p:cNvSpPr>
          <p:nvPr/>
        </p:nvSpPr>
        <p:spPr bwMode="auto">
          <a:xfrm>
            <a:off x="34925" y="1557338"/>
            <a:ext cx="3167063" cy="52736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dirty="0"/>
              <a:t>20</a:t>
            </a:r>
            <a:r>
              <a:rPr lang="en-GB" altLang="zh-CN" sz="2000" b="1" dirty="0"/>
              <a:t>Next to him was Baruch son of </a:t>
            </a:r>
            <a:r>
              <a:rPr lang="en-GB" altLang="zh-CN" sz="2000" b="1" dirty="0" err="1"/>
              <a:t>Zabbai</a:t>
            </a:r>
            <a:r>
              <a:rPr lang="en-GB" altLang="zh-CN" sz="2000" b="1" dirty="0"/>
              <a:t>, who zealously repaired an additional section from the angle to the door of the house of </a:t>
            </a:r>
            <a:r>
              <a:rPr lang="en-GB" altLang="zh-CN" sz="2000" b="1" dirty="0" err="1"/>
              <a:t>Eliashib</a:t>
            </a:r>
            <a:r>
              <a:rPr lang="en-GB" altLang="zh-CN" sz="2000" b="1" dirty="0"/>
              <a:t> the high priest. </a:t>
            </a:r>
            <a:r>
              <a:rPr lang="en-GB" altLang="zh-CN" sz="2000" b="1" baseline="30000" dirty="0"/>
              <a:t>21</a:t>
            </a:r>
            <a:r>
              <a:rPr lang="en-GB" altLang="zh-CN" sz="2000" b="1" dirty="0"/>
              <a:t>Meremoth son of Uriah and grandson of </a:t>
            </a:r>
            <a:r>
              <a:rPr lang="en-GB" altLang="zh-CN" sz="2000" b="1" dirty="0" err="1"/>
              <a:t>Hakkoz</a:t>
            </a:r>
            <a:r>
              <a:rPr lang="en-GB" altLang="zh-CN" sz="2000" b="1" dirty="0"/>
              <a:t> rebuilt another section of the wall extending from the door of </a:t>
            </a:r>
            <a:r>
              <a:rPr lang="en-GB" altLang="zh-CN" sz="2000" b="1" dirty="0" err="1"/>
              <a:t>Eliashib</a:t>
            </a:r>
            <a:r>
              <a:rPr lang="fr-FR" altLang="zh-CN" sz="2000" b="1" dirty="0"/>
              <a:t>'</a:t>
            </a:r>
            <a:r>
              <a:rPr lang="en-GB" altLang="zh-CN" sz="2000" b="1" dirty="0"/>
              <a:t>s house to the end of the house. </a:t>
            </a:r>
            <a:r>
              <a:rPr lang="en-GB" altLang="zh-CN" sz="2000" b="1" baseline="30000" dirty="0"/>
              <a:t>22</a:t>
            </a:r>
            <a:r>
              <a:rPr lang="en-GB" altLang="zh-CN" sz="2000" b="1" dirty="0"/>
              <a:t>The next repairs were made by the </a:t>
            </a:r>
            <a:r>
              <a:rPr lang="en-GB" altLang="zh-CN" sz="2000" b="1" dirty="0">
                <a:solidFill>
                  <a:srgbClr val="FFFF00"/>
                </a:solidFill>
              </a:rPr>
              <a:t>priests</a:t>
            </a:r>
            <a:r>
              <a:rPr lang="en-GB" altLang="zh-CN" sz="2000" b="1" dirty="0"/>
              <a:t> from the surrounding region.</a:t>
            </a:r>
            <a:r>
              <a:rPr lang="en-GB" altLang="zh-CN" sz="2000" dirty="0"/>
              <a:t> </a:t>
            </a:r>
            <a:endParaRPr lang="en-US" sz="2000" b="1" dirty="0"/>
          </a:p>
        </p:txBody>
      </p:sp>
      <p:sp>
        <p:nvSpPr>
          <p:cNvPr id="26216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6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68" name="Freeform 2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69" name="Freeform 2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70" name="Freeform 27"/>
          <p:cNvSpPr>
            <a:spLocks/>
          </p:cNvSpPr>
          <p:nvPr/>
        </p:nvSpPr>
        <p:spPr bwMode="auto">
          <a:xfrm>
            <a:off x="5105400" y="5486400"/>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71" name="Freeform 28"/>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72" name="Freeform 29"/>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73" name="Freeform 30"/>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74" name="Freeform 31"/>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75" name="Freeform 32"/>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2176" name="Freeform 33"/>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65" charset="0"/>
              <a:ea typeface="ＭＳ Ｐゴシック" pitchFamily="-65" charset="-128"/>
              <a:cs typeface="ＭＳ Ｐゴシック" pitchFamily="-65" charset="-128"/>
            </a:endParaRPr>
          </a:p>
        </p:txBody>
      </p:sp>
      <p:sp>
        <p:nvSpPr>
          <p:cNvPr id="26419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19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26419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p>
        </p:txBody>
      </p:sp>
      <p:sp>
        <p:nvSpPr>
          <p:cNvPr id="68615"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lang="en-US" sz="3600" b="1">
                <a:latin typeface="Arial" pitchFamily="-65" charset="0"/>
                <a:ea typeface="ＭＳ Ｐゴシック" pitchFamily="-65" charset="-128"/>
                <a:cs typeface="ＭＳ Ｐゴシック" pitchFamily="-65" charset="-128"/>
              </a:rPr>
              <a:t>Mount of Olives</a:t>
            </a:r>
          </a:p>
        </p:txBody>
      </p:sp>
      <p:sp>
        <p:nvSpPr>
          <p:cNvPr id="68616"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3:23-24)</a:t>
            </a:r>
            <a:endParaRPr lang="en-US" dirty="0">
              <a:latin typeface="Helvetica" charset="0"/>
              <a:ea typeface="Osaka" charset="0"/>
              <a:cs typeface="Osaka" charset="0"/>
            </a:endParaRPr>
          </a:p>
        </p:txBody>
      </p:sp>
      <p:sp>
        <p:nvSpPr>
          <p:cNvPr id="68617"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Sheep Gate</a:t>
            </a:r>
          </a:p>
        </p:txBody>
      </p:sp>
      <p:sp>
        <p:nvSpPr>
          <p:cNvPr id="68618"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100</a:t>
            </a:r>
          </a:p>
        </p:txBody>
      </p:sp>
      <p:sp>
        <p:nvSpPr>
          <p:cNvPr id="68619"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Hananel</a:t>
            </a:r>
          </a:p>
        </p:txBody>
      </p:sp>
      <p:sp>
        <p:nvSpPr>
          <p:cNvPr id="68620"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Fish Gate</a:t>
            </a:r>
          </a:p>
        </p:txBody>
      </p:sp>
      <p:sp>
        <p:nvSpPr>
          <p:cNvPr id="68621"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Jeshanah (Old Gate?)</a:t>
            </a:r>
          </a:p>
        </p:txBody>
      </p:sp>
      <p:sp>
        <p:nvSpPr>
          <p:cNvPr id="68622"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Broad Wall</a:t>
            </a:r>
          </a:p>
        </p:txBody>
      </p:sp>
      <p:sp>
        <p:nvSpPr>
          <p:cNvPr id="68623"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Tower of the Ovens?</a:t>
            </a:r>
          </a:p>
        </p:txBody>
      </p:sp>
      <p:sp>
        <p:nvSpPr>
          <p:cNvPr id="68624"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Valley Gate</a:t>
            </a:r>
          </a:p>
        </p:txBody>
      </p:sp>
      <p:sp>
        <p:nvSpPr>
          <p:cNvPr id="68625"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Dung Gate</a:t>
            </a:r>
          </a:p>
        </p:txBody>
      </p:sp>
      <p:sp>
        <p:nvSpPr>
          <p:cNvPr id="68626"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Pool of Shelah (Siloam)</a:t>
            </a:r>
          </a:p>
        </p:txBody>
      </p:sp>
      <p:sp>
        <p:nvSpPr>
          <p:cNvPr id="68627"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Fountain Gate</a:t>
            </a:r>
          </a:p>
        </p:txBody>
      </p:sp>
      <p:sp>
        <p:nvSpPr>
          <p:cNvPr id="68628"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sz="1400" b="1">
                <a:latin typeface="Arial" pitchFamily="-65" charset="0"/>
                <a:ea typeface="ＭＳ Ｐゴシック" pitchFamily="-65" charset="-128"/>
                <a:cs typeface="ＭＳ Ｐゴシック" pitchFamily="-65" charset="-128"/>
              </a:rPr>
              <a:t>The Angle</a:t>
            </a:r>
          </a:p>
        </p:txBody>
      </p:sp>
      <p:sp>
        <p:nvSpPr>
          <p:cNvPr id="68635"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a:defRPr/>
            </a:pPr>
            <a:r>
              <a:rPr lang="en-US" b="1">
                <a:latin typeface="Arial" pitchFamily="-65" charset="0"/>
                <a:ea typeface="ＭＳ Ｐゴシック" pitchFamily="-65" charset="-128"/>
                <a:cs typeface="ＭＳ Ｐゴシック" pitchFamily="-65" charset="-128"/>
              </a:rPr>
              <a:t>304</a:t>
            </a:r>
          </a:p>
        </p:txBody>
      </p:sp>
      <p:sp>
        <p:nvSpPr>
          <p:cNvPr id="68636" name="Text Box 28"/>
          <p:cNvSpPr txBox="1">
            <a:spLocks noChangeArrowheads="1"/>
          </p:cNvSpPr>
          <p:nvPr/>
        </p:nvSpPr>
        <p:spPr bwMode="auto">
          <a:xfrm>
            <a:off x="73025" y="1700213"/>
            <a:ext cx="3130550"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dirty="0"/>
              <a:t>23</a:t>
            </a:r>
            <a:r>
              <a:rPr lang="en-GB" altLang="zh-CN" sz="2000" b="1" dirty="0"/>
              <a:t>After them, Benjamin and </a:t>
            </a:r>
            <a:r>
              <a:rPr lang="en-GB" altLang="zh-CN" sz="2000" b="1" dirty="0" err="1"/>
              <a:t>Hasshub</a:t>
            </a:r>
            <a:r>
              <a:rPr lang="en-GB" altLang="zh-CN" sz="2000" b="1" dirty="0"/>
              <a:t> repaired the section </a:t>
            </a:r>
            <a:r>
              <a:rPr lang="en-GB" altLang="zh-CN" sz="2000" b="1" dirty="0">
                <a:solidFill>
                  <a:srgbClr val="FFFF00"/>
                </a:solidFill>
              </a:rPr>
              <a:t>across from their house</a:t>
            </a:r>
            <a:r>
              <a:rPr lang="en-GB" altLang="zh-CN" sz="2000" b="1" dirty="0"/>
              <a:t>, and </a:t>
            </a:r>
            <a:r>
              <a:rPr lang="en-GB" altLang="zh-CN" sz="2000" b="1" dirty="0" err="1"/>
              <a:t>Azariah</a:t>
            </a:r>
            <a:r>
              <a:rPr lang="en-GB" altLang="zh-CN" sz="2000" b="1" dirty="0"/>
              <a:t> son of </a:t>
            </a:r>
            <a:r>
              <a:rPr lang="en-GB" altLang="zh-CN" sz="2000" b="1" dirty="0" err="1"/>
              <a:t>Maaseiah</a:t>
            </a:r>
            <a:r>
              <a:rPr lang="en-GB" altLang="zh-CN" sz="2000" b="1" dirty="0"/>
              <a:t> and grandson of </a:t>
            </a:r>
            <a:r>
              <a:rPr lang="en-GB" altLang="zh-CN" sz="2000" b="1" dirty="0" err="1"/>
              <a:t>Ananiah</a:t>
            </a:r>
            <a:r>
              <a:rPr lang="en-GB" altLang="zh-CN" sz="2000" b="1" dirty="0"/>
              <a:t> repaired the section </a:t>
            </a:r>
            <a:r>
              <a:rPr lang="en-GB" altLang="zh-CN" sz="2000" b="1" dirty="0">
                <a:solidFill>
                  <a:srgbClr val="FFFF00"/>
                </a:solidFill>
              </a:rPr>
              <a:t>across from his house</a:t>
            </a:r>
            <a:r>
              <a:rPr lang="en-GB" altLang="zh-CN" sz="2000" b="1" dirty="0"/>
              <a:t>. </a:t>
            </a:r>
            <a:r>
              <a:rPr lang="en-GB" altLang="zh-CN" sz="2000" b="1" baseline="30000" dirty="0"/>
              <a:t>24</a:t>
            </a:r>
            <a:r>
              <a:rPr lang="en-GB" altLang="zh-CN" sz="2000" b="1" dirty="0"/>
              <a:t>Next was </a:t>
            </a:r>
            <a:r>
              <a:rPr lang="en-GB" altLang="zh-CN" sz="2000" b="1" dirty="0" err="1"/>
              <a:t>Binnui</a:t>
            </a:r>
            <a:r>
              <a:rPr lang="en-GB" altLang="zh-CN" sz="2000" b="1" dirty="0"/>
              <a:t> son of </a:t>
            </a:r>
            <a:r>
              <a:rPr lang="en-GB" altLang="zh-CN" sz="2000" b="1" dirty="0" err="1"/>
              <a:t>Henadad</a:t>
            </a:r>
            <a:r>
              <a:rPr lang="en-GB" altLang="zh-CN" sz="2000" b="1" dirty="0"/>
              <a:t>, who rebuilt another section of the wall from </a:t>
            </a:r>
            <a:r>
              <a:rPr lang="en-GB" altLang="zh-CN" sz="2000" b="1" dirty="0" err="1"/>
              <a:t>Azariah</a:t>
            </a:r>
            <a:r>
              <a:rPr lang="fr-FR" altLang="zh-CN" sz="2000" b="1" dirty="0"/>
              <a:t>'</a:t>
            </a:r>
            <a:r>
              <a:rPr lang="en-GB" altLang="zh-CN" sz="2000" b="1" dirty="0"/>
              <a:t>s house to the angle and the corner. </a:t>
            </a:r>
            <a:endParaRPr lang="en-US" sz="2000" dirty="0"/>
          </a:p>
        </p:txBody>
      </p:sp>
      <p:sp>
        <p:nvSpPr>
          <p:cNvPr id="264214"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15"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16" name="Freeform 25"/>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17" name="Freeform 26"/>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18" name="Freeform 27"/>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19" name="Freeform 28"/>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20" name="Freeform 29"/>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21" name="Freeform 30"/>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22" name="Freeform 31"/>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23" name="Freeform 32"/>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4224" name="Line 33"/>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771775" y="2205038"/>
            <a:ext cx="3024188" cy="2736850"/>
          </a:xfrm>
          <a:prstGeom prst="leftRightArrow">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2273" name="Rectangle 2"/>
          <p:cNvSpPr>
            <a:spLocks noGrp="1" noChangeArrowheads="1"/>
          </p:cNvSpPr>
          <p:nvPr>
            <p:ph type="title" idx="4294967295"/>
          </p:nvPr>
        </p:nvSpPr>
        <p:spPr>
          <a:xfrm>
            <a:off x="0" y="0"/>
            <a:ext cx="9144000" cy="944563"/>
          </a:xfrm>
        </p:spPr>
        <p:txBody>
          <a:bodyPr/>
          <a:lstStyle/>
          <a:p>
            <a:pPr eaLnBrk="1" hangingPunct="1">
              <a:defRPr/>
            </a:pPr>
            <a:r>
              <a:rPr lang="en-US" dirty="0">
                <a:solidFill>
                  <a:schemeClr val="bg1"/>
                </a:solidFill>
                <a:effectLst>
                  <a:outerShdw blurRad="41275" dist="63500" dir="2700000" algn="tl" rotWithShape="0">
                    <a:srgbClr val="000000">
                      <a:alpha val="98000"/>
                    </a:srgbClr>
                  </a:outerShdw>
                </a:effectLst>
                <a:latin typeface="Arial" charset="0"/>
              </a:rPr>
              <a:t>Opposing Quotes on Work</a:t>
            </a:r>
          </a:p>
        </p:txBody>
      </p:sp>
      <p:sp>
        <p:nvSpPr>
          <p:cNvPr id="182275" name="Text Box 4"/>
          <p:cNvSpPr txBox="1">
            <a:spLocks noChangeArrowheads="1"/>
          </p:cNvSpPr>
          <p:nvPr/>
        </p:nvSpPr>
        <p:spPr bwMode="auto">
          <a:xfrm>
            <a:off x="304800" y="1628775"/>
            <a:ext cx="3114675"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b="1" dirty="0">
                <a:solidFill>
                  <a:schemeClr val="bg1"/>
                </a:solidFill>
                <a:effectLst>
                  <a:outerShdw blurRad="41275" dist="63500" dir="2700000" algn="tl" rotWithShape="0">
                    <a:srgbClr val="000000">
                      <a:alpha val="98000"/>
                    </a:srgbClr>
                  </a:outerShdw>
                </a:effectLst>
              </a:rPr>
              <a:t>British humorist Jerome K. Jerome said, </a:t>
            </a:r>
            <a:br>
              <a:rPr lang="en-US" sz="3200" b="1" dirty="0">
                <a:solidFill>
                  <a:schemeClr val="bg1"/>
                </a:solidFill>
                <a:effectLst>
                  <a:outerShdw blurRad="41275" dist="63500" dir="2700000" algn="tl" rotWithShape="0">
                    <a:srgbClr val="000000">
                      <a:alpha val="98000"/>
                    </a:srgbClr>
                  </a:outerShdw>
                </a:effectLst>
              </a:rPr>
            </a:br>
            <a:r>
              <a:rPr lang="en-US" sz="3200" b="1" dirty="0">
                <a:solidFill>
                  <a:srgbClr val="FFFF00"/>
                </a:solidFill>
                <a:effectLst>
                  <a:outerShdw blurRad="41275" dist="63500" dir="2700000" algn="tl" rotWithShape="0">
                    <a:srgbClr val="000000">
                      <a:alpha val="98000"/>
                    </a:srgbClr>
                  </a:outerShdw>
                </a:effectLst>
              </a:rPr>
              <a:t>“I like work, it fascinates me. I can sit and look at it for hours.”</a:t>
            </a:r>
          </a:p>
        </p:txBody>
      </p:sp>
      <p:sp>
        <p:nvSpPr>
          <p:cNvPr id="6" name="Text Box 4"/>
          <p:cNvSpPr txBox="1">
            <a:spLocks noChangeArrowheads="1"/>
          </p:cNvSpPr>
          <p:nvPr/>
        </p:nvSpPr>
        <p:spPr bwMode="auto">
          <a:xfrm>
            <a:off x="4846638" y="1484313"/>
            <a:ext cx="4117975"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b="1" dirty="0">
                <a:solidFill>
                  <a:schemeClr val="bg1"/>
                </a:solidFill>
                <a:effectLst>
                  <a:outerShdw blurRad="41275" dist="63500" dir="2700000" algn="tl" rotWithShape="0">
                    <a:srgbClr val="000000">
                      <a:alpha val="98000"/>
                    </a:srgbClr>
                  </a:outerShdw>
                </a:effectLst>
              </a:rPr>
              <a:t>Wiersbe notes, </a:t>
            </a:r>
            <a:r>
              <a:rPr lang="en-US" sz="3200" b="1" dirty="0">
                <a:solidFill>
                  <a:srgbClr val="FFFF00"/>
                </a:solidFill>
                <a:effectLst>
                  <a:outerShdw blurRad="41275" dist="63500" dir="2700000" algn="tl" rotWithShape="0">
                    <a:srgbClr val="000000">
                      <a:alpha val="98000"/>
                    </a:srgbClr>
                  </a:outerShdw>
                </a:effectLst>
              </a:rPr>
              <a:t>“When it comes to the work of the Lord, there is no place for spectators or self-appointed advisors and critics; but there is always room for workers.”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68290"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I.  God helps us to </a:t>
            </a:r>
            <a:r>
              <a:rPr lang="en-US" sz="5400">
                <a:solidFill>
                  <a:srgbClr val="FFFF00"/>
                </a:solidFill>
                <a:latin typeface="Helvetica" charset="0"/>
                <a:ea typeface="Osaka" charset="0"/>
                <a:cs typeface="Osaka" charset="0"/>
              </a:rPr>
              <a:t>be 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287748" name="Title 3"/>
          <p:cNvSpPr>
            <a:spLocks/>
          </p:cNvSpPr>
          <p:nvPr/>
        </p:nvSpPr>
        <p:spPr bwMode="auto">
          <a:xfrm>
            <a:off x="2971800" y="16002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chemeClr val="tx2"/>
                </a:solidFill>
                <a:latin typeface="Helvetica" charset="0"/>
                <a:ea typeface="Osaka" charset="0"/>
                <a:cs typeface="Osaka" charset="0"/>
              </a:rPr>
              <a:t>: They worked at the right spots on the wall</a:t>
            </a: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Communal</a:t>
            </a:r>
            <a:br>
              <a:rPr kumimoji="1" lang="en-US" sz="4000">
                <a:solidFill>
                  <a:schemeClr val="tx2"/>
                </a:solidFill>
                <a:latin typeface="Helvetica" charset="0"/>
                <a:ea typeface="Osaka" charset="0"/>
                <a:cs typeface="Osaka" charset="0"/>
              </a:rPr>
            </a:br>
            <a:endParaRPr kumimoji="1" lang="en-US" sz="4000">
              <a:solidFill>
                <a:srgbClr val="FFFF00"/>
              </a:solidFill>
              <a:latin typeface="Helvetica" charset="0"/>
              <a:ea typeface="Osaka" charset="0"/>
              <a:cs typeface="Osaka" charset="0"/>
            </a:endParaRPr>
          </a:p>
        </p:txBody>
      </p:sp>
      <p:sp>
        <p:nvSpPr>
          <p:cNvPr id="268293"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kumimoji="1" lang="en-US" sz="4000">
                <a:solidFill>
                  <a:schemeClr val="tx2"/>
                </a:solidFill>
                <a:latin typeface="Helvetica" charset="0"/>
                <a:ea typeface="Osaka" charset="0"/>
                <a:cs typeface="Osaka" charset="0"/>
              </a:rPr>
              <a:t>A.  Nehemiah 3 makes sense…</a:t>
            </a:r>
            <a:endParaRPr kumimoji="1" lang="en-US" sz="4000">
              <a:latin typeface="Times New Roman"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48">
                                            <p:txEl>
                                              <p:pRg st="0" end="0"/>
                                            </p:txEl>
                                          </p:spTgt>
                                        </p:tgtEl>
                                        <p:attrNameLst>
                                          <p:attrName>style.visibility</p:attrName>
                                        </p:attrNameLst>
                                      </p:cBhvr>
                                      <p:to>
                                        <p:strVal val="visible"/>
                                      </p:to>
                                    </p:set>
                                    <p:animEffect transition="in" filter="dissolve">
                                      <p:cBhvr>
                                        <p:cTn id="7" dur="500"/>
                                        <p:tgtEl>
                                          <p:spTgt spid="287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7748">
                                            <p:txEl>
                                              <p:pRg st="1" end="1"/>
                                            </p:txEl>
                                          </p:spTgt>
                                        </p:tgtEl>
                                        <p:attrNameLst>
                                          <p:attrName>style.visibility</p:attrName>
                                        </p:attrNameLst>
                                      </p:cBhvr>
                                      <p:to>
                                        <p:strVal val="visible"/>
                                      </p:to>
                                    </p:set>
                                    <p:animEffect transition="in" filter="dissolve">
                                      <p:cBhvr>
                                        <p:cTn id="12" dur="500"/>
                                        <p:tgtEl>
                                          <p:spTgt spid="2877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descr="relationship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6106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Title 2"/>
          <p:cNvSpPr>
            <a:spLocks noGrp="1"/>
          </p:cNvSpPr>
          <p:nvPr>
            <p:ph type="title" idx="4294967295"/>
          </p:nvPr>
        </p:nvSpPr>
        <p:spPr>
          <a:xfrm>
            <a:off x="0" y="0"/>
            <a:ext cx="8001000" cy="609600"/>
          </a:xfrm>
        </p:spPr>
        <p:txBody>
          <a:bodyPr/>
          <a:lstStyle/>
          <a:p>
            <a:pPr eaLnBrk="1" hangingPunct="1"/>
            <a:r>
              <a:rPr lang="en-US" sz="3200">
                <a:latin typeface="Helvetica" charset="0"/>
                <a:ea typeface="Osaka" charset="0"/>
                <a:cs typeface="Osaka" charset="0"/>
              </a:rPr>
              <a:t>Relational Despair</a:t>
            </a:r>
          </a:p>
        </p:txBody>
      </p:sp>
      <p:sp>
        <p:nvSpPr>
          <p:cNvPr id="270339" name="Title 2"/>
          <p:cNvSpPr txBox="1">
            <a:spLocks/>
          </p:cNvSpPr>
          <p:nvPr/>
        </p:nvSpPr>
        <p:spPr bwMode="auto">
          <a:xfrm>
            <a:off x="0" y="5876925"/>
            <a:ext cx="9036050" cy="7540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a:solidFill>
                  <a:schemeClr val="tx2"/>
                </a:solidFill>
                <a:latin typeface="Helvetica" charset="0"/>
                <a:ea typeface="Osaka" charset="0"/>
                <a:cs typeface="Osaka" charset="0"/>
              </a:rPr>
              <a:t>Sure there are plenty of other fish in the sea.  But you're not anywhere near the sea.  You're in the desert.  Alone.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idx="4294967295"/>
          </p:nvPr>
        </p:nvSpPr>
        <p:spPr/>
        <p:txBody>
          <a:bodyPr/>
          <a:lstStyle/>
          <a:p>
            <a:pPr eaLnBrk="1" hangingPunct="1"/>
            <a:r>
              <a:rPr lang="en-US">
                <a:latin typeface="Helvetica" charset="0"/>
                <a:ea typeface="Osaka" charset="0"/>
                <a:cs typeface="Osaka" charset="0"/>
              </a:rPr>
              <a:t>Motivational Posters</a:t>
            </a:r>
          </a:p>
        </p:txBody>
      </p:sp>
      <p:pic>
        <p:nvPicPr>
          <p:cNvPr id="187394" name="Picture 2" descr="determin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78486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Title 2"/>
          <p:cNvSpPr txBox="1">
            <a:spLocks/>
          </p:cNvSpPr>
          <p:nvPr/>
        </p:nvSpPr>
        <p:spPr bwMode="auto">
          <a:xfrm>
            <a:off x="684213" y="5949950"/>
            <a:ext cx="7559675" cy="392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a:solidFill>
                  <a:schemeClr val="tx2"/>
                </a:solidFill>
                <a:latin typeface="Helvetica" charset="0"/>
                <a:ea typeface="Osaka" charset="0"/>
                <a:cs typeface="Osaka" charset="0"/>
              </a:rPr>
              <a:t>Overcome the obstacles before they overcome you.</a:t>
            </a:r>
          </a:p>
        </p:txBody>
      </p:sp>
      <p:sp>
        <p:nvSpPr>
          <p:cNvPr id="187396" name="Title 2"/>
          <p:cNvSpPr txBox="1">
            <a:spLocks/>
          </p:cNvSpPr>
          <p:nvPr/>
        </p:nvSpPr>
        <p:spPr bwMode="auto">
          <a:xfrm>
            <a:off x="1763713" y="5229225"/>
            <a:ext cx="5472112" cy="609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4800" b="1">
                <a:solidFill>
                  <a:schemeClr val="tx2"/>
                </a:solidFill>
                <a:latin typeface="Helvetica" charset="0"/>
                <a:ea typeface="Osaka" charset="0"/>
                <a:cs typeface="Osaka" charset="0"/>
              </a:rPr>
              <a:t>DETERMINATION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72386"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I.  God helps us to </a:t>
            </a:r>
            <a:r>
              <a:rPr lang="en-US" sz="4400">
                <a:latin typeface="Helvetica" charset="0"/>
                <a:ea typeface="Osaka" charset="0"/>
                <a:cs typeface="Osaka" charset="0"/>
              </a:rPr>
              <a:t>be</a:t>
            </a:r>
            <a:r>
              <a:rPr lang="en-US" sz="6000">
                <a:solidFill>
                  <a:srgbClr val="FFFF00"/>
                </a:solidFill>
                <a:latin typeface="Helvetica" charset="0"/>
                <a:ea typeface="Osaka" charset="0"/>
                <a:cs typeface="Osaka" charset="0"/>
              </a:rPr>
              <a:t> </a:t>
            </a:r>
            <a:r>
              <a:rPr lang="en-US" sz="5400">
                <a:solidFill>
                  <a:srgbClr val="FFFF00"/>
                </a:solidFill>
                <a:latin typeface="Helvetica" charset="0"/>
                <a:ea typeface="Osaka" charset="0"/>
                <a:cs typeface="Osaka" charset="0"/>
              </a:rPr>
              <a:t>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289796" name="Title 3"/>
          <p:cNvSpPr>
            <a:spLocks/>
          </p:cNvSpPr>
          <p:nvPr/>
        </p:nvSpPr>
        <p:spPr bwMode="auto">
          <a:xfrm>
            <a:off x="2971800" y="20574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chemeClr val="tx2"/>
                </a:solidFill>
                <a:latin typeface="Helvetica" charset="0"/>
                <a:ea typeface="Osaka" charset="0"/>
                <a:cs typeface="Osaka" charset="0"/>
              </a:rPr>
              <a:t>: They worked at the right spots on the wall</a:t>
            </a: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Communal</a:t>
            </a:r>
            <a:endParaRPr kumimoji="1" lang="en-US" sz="4000">
              <a:solidFill>
                <a:schemeClr val="tx2"/>
              </a:solidFill>
              <a:latin typeface="Helvetica" charset="0"/>
              <a:ea typeface="Osaka" charset="0"/>
              <a:cs typeface="Osaka" charset="0"/>
            </a:endParaRP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Inconvenient</a:t>
            </a:r>
            <a:endParaRPr kumimoji="1" lang="en-US" sz="4000">
              <a:solidFill>
                <a:schemeClr val="tx2"/>
              </a:solidFill>
              <a:latin typeface="Helvetica" charset="0"/>
              <a:ea typeface="Osaka" charset="0"/>
              <a:cs typeface="Osaka" charset="0"/>
            </a:endParaRP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Complete</a:t>
            </a:r>
          </a:p>
          <a:p>
            <a:pPr marL="468313" indent="-468313" eaLnBrk="1" hangingPunct="1"/>
            <a:endParaRPr kumimoji="1" lang="en-US" sz="4000">
              <a:solidFill>
                <a:srgbClr val="FFFF00"/>
              </a:solidFill>
              <a:latin typeface="Helvetica" charset="0"/>
              <a:ea typeface="Osaka" charset="0"/>
              <a:cs typeface="Osaka" charset="0"/>
            </a:endParaRPr>
          </a:p>
        </p:txBody>
      </p:sp>
      <p:sp>
        <p:nvSpPr>
          <p:cNvPr id="272389"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kumimoji="1" lang="en-US" sz="4000">
                <a:solidFill>
                  <a:schemeClr val="tx2"/>
                </a:solidFill>
                <a:latin typeface="Helvetica" charset="0"/>
                <a:ea typeface="Osaka" charset="0"/>
                <a:cs typeface="Osaka" charset="0"/>
              </a:rPr>
              <a:t>A.  Nehemiah 3 makes sense…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6">
                                            <p:txEl>
                                              <p:pRg st="3" end="3"/>
                                            </p:txEl>
                                          </p:spTgt>
                                        </p:tgtEl>
                                        <p:attrNameLst>
                                          <p:attrName>style.visibility</p:attrName>
                                        </p:attrNameLst>
                                      </p:cBhvr>
                                      <p:to>
                                        <p:strVal val="visible"/>
                                      </p:to>
                                    </p:set>
                                    <p:animEffect transition="in" filter="dissolve">
                                      <p:cBhvr>
                                        <p:cTn id="7" dur="500"/>
                                        <p:tgtEl>
                                          <p:spTgt spid="2897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4434" name="Title 2"/>
          <p:cNvSpPr>
            <a:spLocks noGrp="1"/>
          </p:cNvSpPr>
          <p:nvPr>
            <p:ph type="title" idx="4294967295"/>
          </p:nvPr>
        </p:nvSpPr>
        <p:spPr>
          <a:xfrm>
            <a:off x="0" y="0"/>
            <a:ext cx="8001000" cy="609600"/>
          </a:xfrm>
        </p:spPr>
        <p:txBody>
          <a:bodyPr/>
          <a:lstStyle/>
          <a:p>
            <a:pPr eaLnBrk="1" hangingPunct="1"/>
            <a:r>
              <a:rPr lang="en-US" sz="3200">
                <a:latin typeface="Helvetica" charset="0"/>
                <a:ea typeface="Osaka" charset="0"/>
                <a:cs typeface="Osaka" charset="0"/>
              </a:rPr>
              <a:t>Relational Despair</a:t>
            </a:r>
          </a:p>
        </p:txBody>
      </p:sp>
      <p:pic>
        <p:nvPicPr>
          <p:cNvPr id="274435" name="Picture 2" descr="weakestlin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26988"/>
            <a:ext cx="54864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itle 2"/>
          <p:cNvSpPr txBox="1">
            <a:spLocks/>
          </p:cNvSpPr>
          <p:nvPr/>
        </p:nvSpPr>
        <p:spPr bwMode="auto">
          <a:xfrm>
            <a:off x="0" y="6092825"/>
            <a:ext cx="9036050" cy="5381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3200">
                <a:solidFill>
                  <a:schemeClr val="tx2"/>
                </a:solidFill>
                <a:latin typeface="Helvetica" charset="0"/>
                <a:ea typeface="Osaka" charset="0"/>
                <a:cs typeface="Osaka" charset="0"/>
              </a:rPr>
              <a:t>A chain is as strong as its weakest link.</a:t>
            </a:r>
          </a:p>
        </p:txBody>
      </p:sp>
      <p:pic>
        <p:nvPicPr>
          <p:cNvPr id="27443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2016541">
            <a:off x="3917950" y="822325"/>
            <a:ext cx="63500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76482"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3"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I.  God helps us to </a:t>
            </a:r>
            <a:r>
              <a:rPr lang="en-US" sz="4400">
                <a:latin typeface="Helvetica" charset="0"/>
                <a:ea typeface="Osaka" charset="0"/>
                <a:cs typeface="Osaka" charset="0"/>
              </a:rPr>
              <a:t>be</a:t>
            </a:r>
            <a:r>
              <a:rPr lang="en-US" sz="6000">
                <a:solidFill>
                  <a:srgbClr val="FFFF00"/>
                </a:solidFill>
                <a:latin typeface="Helvetica" charset="0"/>
                <a:ea typeface="Osaka" charset="0"/>
                <a:cs typeface="Osaka" charset="0"/>
              </a:rPr>
              <a:t> </a:t>
            </a:r>
            <a:r>
              <a:rPr lang="en-US" sz="5400">
                <a:solidFill>
                  <a:srgbClr val="FFFF00"/>
                </a:solidFill>
                <a:latin typeface="Helvetica" charset="0"/>
                <a:ea typeface="Osaka" charset="0"/>
                <a:cs typeface="Osaka" charset="0"/>
              </a:rPr>
              <a:t>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289796" name="Title 3"/>
          <p:cNvSpPr>
            <a:spLocks/>
          </p:cNvSpPr>
          <p:nvPr/>
        </p:nvSpPr>
        <p:spPr bwMode="auto">
          <a:xfrm>
            <a:off x="2971800" y="20574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chemeClr val="tx2"/>
                </a:solidFill>
                <a:latin typeface="Helvetica" charset="0"/>
                <a:ea typeface="Osaka" charset="0"/>
                <a:cs typeface="Osaka" charset="0"/>
              </a:rPr>
              <a:t>: They worked at the right spots on the wall</a:t>
            </a: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Communal</a:t>
            </a:r>
            <a:endParaRPr kumimoji="1" lang="en-US" sz="4000">
              <a:solidFill>
                <a:schemeClr val="tx2"/>
              </a:solidFill>
              <a:latin typeface="Helvetica" charset="0"/>
              <a:ea typeface="Osaka" charset="0"/>
              <a:cs typeface="Osaka" charset="0"/>
            </a:endParaRP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Inconvenient</a:t>
            </a:r>
            <a:endParaRPr kumimoji="1" lang="en-US" sz="4000">
              <a:solidFill>
                <a:schemeClr val="tx2"/>
              </a:solidFill>
              <a:latin typeface="Helvetica" charset="0"/>
              <a:ea typeface="Osaka" charset="0"/>
              <a:cs typeface="Osaka" charset="0"/>
            </a:endParaRP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Complete</a:t>
            </a:r>
            <a:endParaRPr kumimoji="1" lang="en-US" sz="4000">
              <a:solidFill>
                <a:schemeClr val="tx2"/>
              </a:solidFill>
              <a:latin typeface="Helvetica" charset="0"/>
              <a:ea typeface="Osaka" charset="0"/>
              <a:cs typeface="Osaka" charset="0"/>
            </a:endParaRPr>
          </a:p>
          <a:p>
            <a:pPr marL="468313" indent="-468313" eaLnBrk="1" hangingPunct="1"/>
            <a:r>
              <a:rPr kumimoji="1" lang="en-US" sz="4000">
                <a:solidFill>
                  <a:schemeClr val="tx2"/>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Reasonable</a:t>
            </a:r>
          </a:p>
        </p:txBody>
      </p:sp>
      <p:sp>
        <p:nvSpPr>
          <p:cNvPr id="276485"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kumimoji="1" lang="en-US" sz="4000">
                <a:solidFill>
                  <a:schemeClr val="tx2"/>
                </a:solidFill>
                <a:latin typeface="Helvetica" charset="0"/>
                <a:ea typeface="Osaka" charset="0"/>
                <a:cs typeface="Osaka" charset="0"/>
              </a:rPr>
              <a:t>A.  Nehemiah 3 makes sense…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6">
                                            <p:txEl>
                                              <p:pRg st="4" end="4"/>
                                            </p:txEl>
                                          </p:spTgt>
                                        </p:tgtEl>
                                        <p:attrNameLst>
                                          <p:attrName>style.visibility</p:attrName>
                                        </p:attrNameLst>
                                      </p:cBhvr>
                                      <p:to>
                                        <p:strVal val="visible"/>
                                      </p:to>
                                    </p:set>
                                    <p:animEffect transition="in" filter="dissolve">
                                      <p:cBhvr>
                                        <p:cTn id="7" dur="500"/>
                                        <p:tgtEl>
                                          <p:spTgt spid="2897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3"/>
          <p:cNvSpPr>
            <a:spLocks noGrp="1"/>
          </p:cNvSpPr>
          <p:nvPr>
            <p:ph type="title" idx="4294967295"/>
          </p:nvPr>
        </p:nvSpPr>
        <p:spPr>
          <a:xfrm>
            <a:off x="990600" y="685800"/>
            <a:ext cx="7581900" cy="1828800"/>
          </a:xfrm>
        </p:spPr>
        <p:txBody>
          <a:bodyPr/>
          <a:lstStyle/>
          <a:p>
            <a:pPr eaLnBrk="1" hangingPunct="1"/>
            <a:r>
              <a:rPr lang="en-US">
                <a:latin typeface="Helvetica" charset="0"/>
                <a:ea typeface="Osaka" charset="0"/>
                <a:cs typeface="Osaka" charset="0"/>
              </a:rPr>
              <a:t>The Walls of Jerusalem in Nehemiah</a:t>
            </a:r>
            <a:r>
              <a:rPr lang="fr-FR" altLang="ja-JP">
                <a:latin typeface="Helvetica" charset="0"/>
                <a:ea typeface="Osaka" charset="0"/>
                <a:cs typeface="Osaka" charset="0"/>
              </a:rPr>
              <a:t>'</a:t>
            </a:r>
            <a:r>
              <a:rPr lang="en-US">
                <a:latin typeface="Helvetica" charset="0"/>
                <a:ea typeface="Osaka" charset="0"/>
                <a:cs typeface="Osaka" charset="0"/>
              </a:rPr>
              <a:t>s Day</a:t>
            </a:r>
          </a:p>
        </p:txBody>
      </p:sp>
      <p:pic>
        <p:nvPicPr>
          <p:cNvPr id="278530" name="Picture 2" descr="Neh 3 wall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8686800"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reeform 6"/>
          <p:cNvSpPr>
            <a:spLocks noChangeArrowheads="1"/>
          </p:cNvSpPr>
          <p:nvPr/>
        </p:nvSpPr>
        <p:spPr bwMode="auto">
          <a:xfrm>
            <a:off x="4830763" y="987425"/>
            <a:ext cx="3630612" cy="4243388"/>
          </a:xfrm>
          <a:custGeom>
            <a:avLst/>
            <a:gdLst>
              <a:gd name="T0" fmla="*/ 18309 w 3631556"/>
              <a:gd name="T1" fmla="*/ 661470 h 4243053"/>
              <a:gd name="T2" fmla="*/ 140369 w 3631556"/>
              <a:gd name="T3" fmla="*/ 942367 h 4243053"/>
              <a:gd name="T4" fmla="*/ 323459 w 3631556"/>
              <a:gd name="T5" fmla="*/ 1064497 h 4243053"/>
              <a:gd name="T6" fmla="*/ 421107 w 3631556"/>
              <a:gd name="T7" fmla="*/ 1125562 h 4243053"/>
              <a:gd name="T8" fmla="*/ 555374 w 3631556"/>
              <a:gd name="T9" fmla="*/ 1223266 h 4243053"/>
              <a:gd name="T10" fmla="*/ 701845 w 3631556"/>
              <a:gd name="T11" fmla="*/ 1284329 h 4243053"/>
              <a:gd name="T12" fmla="*/ 787287 w 3631556"/>
              <a:gd name="T13" fmla="*/ 1308755 h 4243053"/>
              <a:gd name="T14" fmla="*/ 1153467 w 3631556"/>
              <a:gd name="T15" fmla="*/ 1369820 h 4243053"/>
              <a:gd name="T16" fmla="*/ 1251116 w 3631556"/>
              <a:gd name="T17" fmla="*/ 1430885 h 4243053"/>
              <a:gd name="T18" fmla="*/ 1373176 w 3631556"/>
              <a:gd name="T19" fmla="*/ 1553015 h 4243053"/>
              <a:gd name="T20" fmla="*/ 1568471 w 3631556"/>
              <a:gd name="T21" fmla="*/ 1882764 h 4243053"/>
              <a:gd name="T22" fmla="*/ 1678327 w 3631556"/>
              <a:gd name="T23" fmla="*/ 2053744 h 4243053"/>
              <a:gd name="T24" fmla="*/ 1812593 w 3631556"/>
              <a:gd name="T25" fmla="*/ 2249152 h 4243053"/>
              <a:gd name="T26" fmla="*/ 1861416 w 3631556"/>
              <a:gd name="T27" fmla="*/ 2456771 h 4243053"/>
              <a:gd name="T28" fmla="*/ 1898033 w 3631556"/>
              <a:gd name="T29" fmla="*/ 2908649 h 4243053"/>
              <a:gd name="T30" fmla="*/ 2081124 w 3631556"/>
              <a:gd name="T31" fmla="*/ 3262824 h 4243053"/>
              <a:gd name="T32" fmla="*/ 2203184 w 3631556"/>
              <a:gd name="T33" fmla="*/ 3360526 h 4243053"/>
              <a:gd name="T34" fmla="*/ 2288626 w 3631556"/>
              <a:gd name="T35" fmla="*/ 3397165 h 4243053"/>
              <a:gd name="T36" fmla="*/ 2471716 w 3631556"/>
              <a:gd name="T37" fmla="*/ 3543721 h 4243053"/>
              <a:gd name="T38" fmla="*/ 2557158 w 3631556"/>
              <a:gd name="T39" fmla="*/ 3629211 h 4243053"/>
              <a:gd name="T40" fmla="*/ 2630394 w 3631556"/>
              <a:gd name="T41" fmla="*/ 3714701 h 4243053"/>
              <a:gd name="T42" fmla="*/ 2764660 w 3631556"/>
              <a:gd name="T43" fmla="*/ 3800192 h 4243053"/>
              <a:gd name="T44" fmla="*/ 2959956 w 3631556"/>
              <a:gd name="T45" fmla="*/ 3958961 h 4243053"/>
              <a:gd name="T46" fmla="*/ 3399373 w 3631556"/>
              <a:gd name="T47" fmla="*/ 4142154 h 4243053"/>
              <a:gd name="T48" fmla="*/ 3484815 w 3631556"/>
              <a:gd name="T49" fmla="*/ 4215432 h 4243053"/>
              <a:gd name="T50" fmla="*/ 3619081 w 3631556"/>
              <a:gd name="T51" fmla="*/ 4227645 h 4243053"/>
              <a:gd name="T52" fmla="*/ 3545845 w 3631556"/>
              <a:gd name="T53" fmla="*/ 3995598 h 4243053"/>
              <a:gd name="T54" fmla="*/ 3448196 w 3631556"/>
              <a:gd name="T55" fmla="*/ 3763553 h 4243053"/>
              <a:gd name="T56" fmla="*/ 3374960 w 3631556"/>
              <a:gd name="T57" fmla="*/ 3580360 h 4243053"/>
              <a:gd name="T58" fmla="*/ 3289518 w 3631556"/>
              <a:gd name="T59" fmla="*/ 3372739 h 4243053"/>
              <a:gd name="T60" fmla="*/ 3228489 w 3631556"/>
              <a:gd name="T61" fmla="*/ 3262824 h 4243053"/>
              <a:gd name="T62" fmla="*/ 3179664 w 3631556"/>
              <a:gd name="T63" fmla="*/ 3116268 h 4243053"/>
              <a:gd name="T64" fmla="*/ 3143047 w 3631556"/>
              <a:gd name="T65" fmla="*/ 2920862 h 4243053"/>
              <a:gd name="T66" fmla="*/ 2935545 w 3631556"/>
              <a:gd name="T67" fmla="*/ 2701028 h 4243053"/>
              <a:gd name="T68" fmla="*/ 2715837 w 3631556"/>
              <a:gd name="T69" fmla="*/ 2444558 h 4243053"/>
              <a:gd name="T70" fmla="*/ 2520540 w 3631556"/>
              <a:gd name="T71" fmla="*/ 2163661 h 4243053"/>
              <a:gd name="T72" fmla="*/ 2435099 w 3631556"/>
              <a:gd name="T73" fmla="*/ 2029318 h 4243053"/>
              <a:gd name="T74" fmla="*/ 2349656 w 3631556"/>
              <a:gd name="T75" fmla="*/ 1931614 h 4243053"/>
              <a:gd name="T76" fmla="*/ 2215390 w 3631556"/>
              <a:gd name="T77" fmla="*/ 1797273 h 4243053"/>
              <a:gd name="T78" fmla="*/ 2105536 w 3631556"/>
              <a:gd name="T79" fmla="*/ 1614078 h 4243053"/>
              <a:gd name="T80" fmla="*/ 2068918 w 3631556"/>
              <a:gd name="T81" fmla="*/ 1235479 h 4243053"/>
              <a:gd name="T82" fmla="*/ 1995682 w 3631556"/>
              <a:gd name="T83" fmla="*/ 930154 h 4243053"/>
              <a:gd name="T84" fmla="*/ 1824798 w 3631556"/>
              <a:gd name="T85" fmla="*/ 722535 h 4243053"/>
              <a:gd name="T86" fmla="*/ 1690531 w 3631556"/>
              <a:gd name="T87" fmla="*/ 551555 h 4243053"/>
              <a:gd name="T88" fmla="*/ 1568471 w 3631556"/>
              <a:gd name="T89" fmla="*/ 441638 h 4243053"/>
              <a:gd name="T90" fmla="*/ 1507442 w 3631556"/>
              <a:gd name="T91" fmla="*/ 343934 h 4243053"/>
              <a:gd name="T92" fmla="*/ 1299940 w 3631556"/>
              <a:gd name="T93" fmla="*/ 111890 h 4243053"/>
              <a:gd name="T94" fmla="*/ 1214497 w 3631556"/>
              <a:gd name="T95" fmla="*/ 50825 h 4243053"/>
              <a:gd name="T96" fmla="*/ 787287 w 3631556"/>
              <a:gd name="T97" fmla="*/ 14186 h 4243053"/>
              <a:gd name="T98" fmla="*/ 482138 w 3631556"/>
              <a:gd name="T99" fmla="*/ 50825 h 4243053"/>
              <a:gd name="T100" fmla="*/ 286840 w 3631556"/>
              <a:gd name="T101" fmla="*/ 99677 h 4243053"/>
              <a:gd name="T102" fmla="*/ 152574 w 3631556"/>
              <a:gd name="T103" fmla="*/ 197381 h 4243053"/>
              <a:gd name="T104" fmla="*/ 67134 w 3631556"/>
              <a:gd name="T105" fmla="*/ 319508 h 4243053"/>
              <a:gd name="T106" fmla="*/ 6102 w 3631556"/>
              <a:gd name="T107" fmla="*/ 453851 h 424305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31556"/>
              <a:gd name="T163" fmla="*/ 0 h 4243053"/>
              <a:gd name="T164" fmla="*/ 3631556 w 3631556"/>
              <a:gd name="T165" fmla="*/ 4243053 h 424305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31556" h="4243053">
                <a:moveTo>
                  <a:pt x="6106" y="453779"/>
                </a:moveTo>
                <a:cubicBezTo>
                  <a:pt x="0" y="500588"/>
                  <a:pt x="8953" y="592686"/>
                  <a:pt x="18319" y="661366"/>
                </a:cubicBezTo>
                <a:cubicBezTo>
                  <a:pt x="22091" y="689023"/>
                  <a:pt x="89701" y="814432"/>
                  <a:pt x="91593" y="820109"/>
                </a:cubicBezTo>
                <a:cubicBezTo>
                  <a:pt x="101446" y="849665"/>
                  <a:pt x="118877" y="913469"/>
                  <a:pt x="140442" y="942219"/>
                </a:cubicBezTo>
                <a:cubicBezTo>
                  <a:pt x="154259" y="960639"/>
                  <a:pt x="171114" y="976927"/>
                  <a:pt x="189291" y="991063"/>
                </a:cubicBezTo>
                <a:cubicBezTo>
                  <a:pt x="225196" y="1018986"/>
                  <a:pt x="285004" y="1043264"/>
                  <a:pt x="323627" y="1064329"/>
                </a:cubicBezTo>
                <a:cubicBezTo>
                  <a:pt x="344465" y="1075694"/>
                  <a:pt x="364560" y="1088383"/>
                  <a:pt x="384689" y="1100962"/>
                </a:cubicBezTo>
                <a:cubicBezTo>
                  <a:pt x="397135" y="1108740"/>
                  <a:pt x="408583" y="1118103"/>
                  <a:pt x="421326" y="1125384"/>
                </a:cubicBezTo>
                <a:cubicBezTo>
                  <a:pt x="455977" y="1145182"/>
                  <a:pt x="477059" y="1148727"/>
                  <a:pt x="506813" y="1174228"/>
                </a:cubicBezTo>
                <a:cubicBezTo>
                  <a:pt x="524297" y="1189213"/>
                  <a:pt x="538178" y="1208087"/>
                  <a:pt x="555662" y="1223072"/>
                </a:cubicBezTo>
                <a:cubicBezTo>
                  <a:pt x="572718" y="1237690"/>
                  <a:pt x="622248" y="1265616"/>
                  <a:pt x="641149" y="1271916"/>
                </a:cubicBezTo>
                <a:cubicBezTo>
                  <a:pt x="660841" y="1278479"/>
                  <a:pt x="681948" y="1279625"/>
                  <a:pt x="702210" y="1284127"/>
                </a:cubicBezTo>
                <a:cubicBezTo>
                  <a:pt x="718595" y="1287768"/>
                  <a:pt x="734921" y="1291727"/>
                  <a:pt x="751060" y="1296338"/>
                </a:cubicBezTo>
                <a:cubicBezTo>
                  <a:pt x="763438" y="1299874"/>
                  <a:pt x="775131" y="1305757"/>
                  <a:pt x="787697" y="1308549"/>
                </a:cubicBezTo>
                <a:cubicBezTo>
                  <a:pt x="849676" y="1322321"/>
                  <a:pt x="921667" y="1326829"/>
                  <a:pt x="983094" y="1332971"/>
                </a:cubicBezTo>
                <a:cubicBezTo>
                  <a:pt x="1104815" y="1363398"/>
                  <a:pt x="1047681" y="1351875"/>
                  <a:pt x="1154067" y="1369604"/>
                </a:cubicBezTo>
                <a:cubicBezTo>
                  <a:pt x="1174421" y="1381815"/>
                  <a:pt x="1195000" y="1393658"/>
                  <a:pt x="1215129" y="1406237"/>
                </a:cubicBezTo>
                <a:cubicBezTo>
                  <a:pt x="1227575" y="1414015"/>
                  <a:pt x="1238638" y="1424096"/>
                  <a:pt x="1251766" y="1430659"/>
                </a:cubicBezTo>
                <a:cubicBezTo>
                  <a:pt x="1271374" y="1440462"/>
                  <a:pt x="1292474" y="1446940"/>
                  <a:pt x="1312828" y="1455081"/>
                </a:cubicBezTo>
                <a:cubicBezTo>
                  <a:pt x="1333182" y="1487644"/>
                  <a:pt x="1358130" y="1517751"/>
                  <a:pt x="1373890" y="1552769"/>
                </a:cubicBezTo>
                <a:cubicBezTo>
                  <a:pt x="1441035" y="1701964"/>
                  <a:pt x="1390861" y="1680827"/>
                  <a:pt x="1483801" y="1796989"/>
                </a:cubicBezTo>
                <a:cubicBezTo>
                  <a:pt x="1508976" y="1828454"/>
                  <a:pt x="1540792" y="1853974"/>
                  <a:pt x="1569287" y="1882466"/>
                </a:cubicBezTo>
                <a:lnTo>
                  <a:pt x="1618137" y="1931310"/>
                </a:lnTo>
                <a:cubicBezTo>
                  <a:pt x="1638491" y="1972013"/>
                  <a:pt x="1653953" y="2015556"/>
                  <a:pt x="1679199" y="2053420"/>
                </a:cubicBezTo>
                <a:cubicBezTo>
                  <a:pt x="1703624" y="2090053"/>
                  <a:pt x="1726054" y="2128097"/>
                  <a:pt x="1752473" y="2163319"/>
                </a:cubicBezTo>
                <a:cubicBezTo>
                  <a:pt x="1797916" y="2223904"/>
                  <a:pt x="1777820" y="2195229"/>
                  <a:pt x="1813535" y="2248796"/>
                </a:cubicBezTo>
                <a:cubicBezTo>
                  <a:pt x="1816527" y="2272730"/>
                  <a:pt x="1826770" y="2373976"/>
                  <a:pt x="1837959" y="2407539"/>
                </a:cubicBezTo>
                <a:cubicBezTo>
                  <a:pt x="1843716" y="2424808"/>
                  <a:pt x="1854242" y="2440102"/>
                  <a:pt x="1862384" y="2456383"/>
                </a:cubicBezTo>
                <a:cubicBezTo>
                  <a:pt x="1878647" y="2781618"/>
                  <a:pt x="1863513" y="2600301"/>
                  <a:pt x="1886809" y="2798290"/>
                </a:cubicBezTo>
                <a:cubicBezTo>
                  <a:pt x="1891116" y="2834896"/>
                  <a:pt x="1891792" y="2872046"/>
                  <a:pt x="1899021" y="2908189"/>
                </a:cubicBezTo>
                <a:cubicBezTo>
                  <a:pt x="1911398" y="2970066"/>
                  <a:pt x="1974129" y="3092490"/>
                  <a:pt x="1996720" y="3127987"/>
                </a:cubicBezTo>
                <a:cubicBezTo>
                  <a:pt x="2025215" y="3172761"/>
                  <a:pt x="2036696" y="3235005"/>
                  <a:pt x="2082206" y="3262308"/>
                </a:cubicBezTo>
                <a:cubicBezTo>
                  <a:pt x="2155854" y="3306492"/>
                  <a:pt x="2123518" y="3285776"/>
                  <a:pt x="2179905" y="3323363"/>
                </a:cubicBezTo>
                <a:cubicBezTo>
                  <a:pt x="2188047" y="3335574"/>
                  <a:pt x="2192869" y="3350828"/>
                  <a:pt x="2204330" y="3359996"/>
                </a:cubicBezTo>
                <a:cubicBezTo>
                  <a:pt x="2214382" y="3368037"/>
                  <a:pt x="2229135" y="3367137"/>
                  <a:pt x="2240967" y="3372207"/>
                </a:cubicBezTo>
                <a:cubicBezTo>
                  <a:pt x="2257700" y="3379377"/>
                  <a:pt x="2273902" y="3387789"/>
                  <a:pt x="2289816" y="3396629"/>
                </a:cubicBezTo>
                <a:cubicBezTo>
                  <a:pt x="2353522" y="3432017"/>
                  <a:pt x="2365617" y="3441642"/>
                  <a:pt x="2424152" y="3494317"/>
                </a:cubicBezTo>
                <a:cubicBezTo>
                  <a:pt x="2441268" y="3509720"/>
                  <a:pt x="2455791" y="3527864"/>
                  <a:pt x="2473002" y="3543161"/>
                </a:cubicBezTo>
                <a:cubicBezTo>
                  <a:pt x="2492484" y="3560476"/>
                  <a:pt x="2515632" y="3573576"/>
                  <a:pt x="2534063" y="3592005"/>
                </a:cubicBezTo>
                <a:cubicBezTo>
                  <a:pt x="2544441" y="3602382"/>
                  <a:pt x="2548936" y="3617495"/>
                  <a:pt x="2558488" y="3628638"/>
                </a:cubicBezTo>
                <a:cubicBezTo>
                  <a:pt x="2573475" y="3646120"/>
                  <a:pt x="2592351" y="3660000"/>
                  <a:pt x="2607338" y="3677482"/>
                </a:cubicBezTo>
                <a:cubicBezTo>
                  <a:pt x="2616890" y="3688624"/>
                  <a:pt x="2621384" y="3703738"/>
                  <a:pt x="2631762" y="3714115"/>
                </a:cubicBezTo>
                <a:cubicBezTo>
                  <a:pt x="2642141" y="3724493"/>
                  <a:pt x="2655953" y="3730759"/>
                  <a:pt x="2668399" y="3738537"/>
                </a:cubicBezTo>
                <a:cubicBezTo>
                  <a:pt x="2671369" y="3740393"/>
                  <a:pt x="2753414" y="3788178"/>
                  <a:pt x="2766098" y="3799592"/>
                </a:cubicBezTo>
                <a:cubicBezTo>
                  <a:pt x="2917875" y="3936176"/>
                  <a:pt x="2784887" y="3840608"/>
                  <a:pt x="2924859" y="3933913"/>
                </a:cubicBezTo>
                <a:cubicBezTo>
                  <a:pt x="2937071" y="3942054"/>
                  <a:pt x="2947572" y="3953694"/>
                  <a:pt x="2961496" y="3958335"/>
                </a:cubicBezTo>
                <a:cubicBezTo>
                  <a:pt x="3081752" y="3998416"/>
                  <a:pt x="3009375" y="3978525"/>
                  <a:pt x="3181318" y="4007179"/>
                </a:cubicBezTo>
                <a:cubicBezTo>
                  <a:pt x="3257905" y="4039998"/>
                  <a:pt x="3348513" y="4071337"/>
                  <a:pt x="3401141" y="4141500"/>
                </a:cubicBezTo>
                <a:cubicBezTo>
                  <a:pt x="3413353" y="4157781"/>
                  <a:pt x="3422325" y="4177100"/>
                  <a:pt x="3437778" y="4190344"/>
                </a:cubicBezTo>
                <a:cubicBezTo>
                  <a:pt x="3451601" y="4202191"/>
                  <a:pt x="3469894" y="4207596"/>
                  <a:pt x="3486627" y="4214766"/>
                </a:cubicBezTo>
                <a:cubicBezTo>
                  <a:pt x="3511154" y="4225277"/>
                  <a:pt x="3547325" y="4232992"/>
                  <a:pt x="3572113" y="4239188"/>
                </a:cubicBezTo>
                <a:cubicBezTo>
                  <a:pt x="3588396" y="4235118"/>
                  <a:pt x="3616139" y="4243053"/>
                  <a:pt x="3620963" y="4226977"/>
                </a:cubicBezTo>
                <a:cubicBezTo>
                  <a:pt x="3631556" y="4191673"/>
                  <a:pt x="3619851" y="4152225"/>
                  <a:pt x="3608751" y="4117078"/>
                </a:cubicBezTo>
                <a:cubicBezTo>
                  <a:pt x="3595046" y="4073682"/>
                  <a:pt x="3568043" y="4035671"/>
                  <a:pt x="3547689" y="3994968"/>
                </a:cubicBezTo>
                <a:lnTo>
                  <a:pt x="3511052" y="3921702"/>
                </a:lnTo>
                <a:cubicBezTo>
                  <a:pt x="3437628" y="3774870"/>
                  <a:pt x="3507457" y="3925765"/>
                  <a:pt x="3449990" y="3762959"/>
                </a:cubicBezTo>
                <a:cubicBezTo>
                  <a:pt x="3435398" y="3721619"/>
                  <a:pt x="3417424" y="3681552"/>
                  <a:pt x="3401141" y="3640849"/>
                </a:cubicBezTo>
                <a:cubicBezTo>
                  <a:pt x="3392999" y="3620497"/>
                  <a:pt x="3383649" y="3600589"/>
                  <a:pt x="3376716" y="3579794"/>
                </a:cubicBezTo>
                <a:cubicBezTo>
                  <a:pt x="3363290" y="3539521"/>
                  <a:pt x="3359544" y="3525899"/>
                  <a:pt x="3340079" y="3482106"/>
                </a:cubicBezTo>
                <a:cubicBezTo>
                  <a:pt x="3295671" y="3382198"/>
                  <a:pt x="3334673" y="3488045"/>
                  <a:pt x="3291229" y="3372207"/>
                </a:cubicBezTo>
                <a:cubicBezTo>
                  <a:pt x="3286709" y="3360155"/>
                  <a:pt x="3285268" y="3346826"/>
                  <a:pt x="3279017" y="3335574"/>
                </a:cubicBezTo>
                <a:cubicBezTo>
                  <a:pt x="3264761" y="3309916"/>
                  <a:pt x="3243296" y="3288561"/>
                  <a:pt x="3230168" y="3262308"/>
                </a:cubicBezTo>
                <a:cubicBezTo>
                  <a:pt x="3218654" y="3239283"/>
                  <a:pt x="3213885" y="3213464"/>
                  <a:pt x="3205743" y="3189042"/>
                </a:cubicBezTo>
                <a:lnTo>
                  <a:pt x="3181318" y="3115776"/>
                </a:lnTo>
                <a:cubicBezTo>
                  <a:pt x="3139471" y="2864715"/>
                  <a:pt x="3193329" y="3175825"/>
                  <a:pt x="3156893" y="2993666"/>
                </a:cubicBezTo>
                <a:cubicBezTo>
                  <a:pt x="3152037" y="2969388"/>
                  <a:pt x="3155754" y="2942545"/>
                  <a:pt x="3144681" y="2920400"/>
                </a:cubicBezTo>
                <a:cubicBezTo>
                  <a:pt x="3099472" y="2829991"/>
                  <a:pt x="3065859" y="2823219"/>
                  <a:pt x="2998133" y="2761657"/>
                </a:cubicBezTo>
                <a:cubicBezTo>
                  <a:pt x="2976834" y="2742296"/>
                  <a:pt x="2958585" y="2719723"/>
                  <a:pt x="2937071" y="2700602"/>
                </a:cubicBezTo>
                <a:cubicBezTo>
                  <a:pt x="2921858" y="2687081"/>
                  <a:pt x="2902615" y="2678360"/>
                  <a:pt x="2888222" y="2663969"/>
                </a:cubicBezTo>
                <a:cubicBezTo>
                  <a:pt x="2833607" y="2609360"/>
                  <a:pt x="2756336" y="2501292"/>
                  <a:pt x="2717249" y="2444172"/>
                </a:cubicBezTo>
                <a:cubicBezTo>
                  <a:pt x="2695563" y="2412481"/>
                  <a:pt x="2678118" y="2378006"/>
                  <a:pt x="2656187" y="2346484"/>
                </a:cubicBezTo>
                <a:cubicBezTo>
                  <a:pt x="2612945" y="2284331"/>
                  <a:pt x="2565863" y="2224929"/>
                  <a:pt x="2521851" y="2163319"/>
                </a:cubicBezTo>
                <a:cubicBezTo>
                  <a:pt x="2504789" y="2139435"/>
                  <a:pt x="2488105" y="2115222"/>
                  <a:pt x="2473002" y="2090053"/>
                </a:cubicBezTo>
                <a:cubicBezTo>
                  <a:pt x="2460790" y="2069701"/>
                  <a:pt x="2450607" y="2047985"/>
                  <a:pt x="2436365" y="2028998"/>
                </a:cubicBezTo>
                <a:cubicBezTo>
                  <a:pt x="2426002" y="2015183"/>
                  <a:pt x="2411101" y="2005361"/>
                  <a:pt x="2399728" y="1992365"/>
                </a:cubicBezTo>
                <a:cubicBezTo>
                  <a:pt x="2382564" y="1972751"/>
                  <a:pt x="2369309" y="1949739"/>
                  <a:pt x="2350878" y="1931310"/>
                </a:cubicBezTo>
                <a:cubicBezTo>
                  <a:pt x="2336485" y="1916919"/>
                  <a:pt x="2317347" y="1908079"/>
                  <a:pt x="2302029" y="1894677"/>
                </a:cubicBezTo>
                <a:cubicBezTo>
                  <a:pt x="2227706" y="1829652"/>
                  <a:pt x="2276790" y="1865837"/>
                  <a:pt x="2216542" y="1796989"/>
                </a:cubicBezTo>
                <a:cubicBezTo>
                  <a:pt x="2201378" y="1779661"/>
                  <a:pt x="2180467" y="1767304"/>
                  <a:pt x="2167693" y="1748145"/>
                </a:cubicBezTo>
                <a:cubicBezTo>
                  <a:pt x="2131287" y="1693541"/>
                  <a:pt x="2123922" y="1665693"/>
                  <a:pt x="2106631" y="1613824"/>
                </a:cubicBezTo>
                <a:cubicBezTo>
                  <a:pt x="2102560" y="1532417"/>
                  <a:pt x="2100671" y="1450872"/>
                  <a:pt x="2094419" y="1369604"/>
                </a:cubicBezTo>
                <a:cubicBezTo>
                  <a:pt x="2090923" y="1324164"/>
                  <a:pt x="2076894" y="1280129"/>
                  <a:pt x="2069994" y="1235283"/>
                </a:cubicBezTo>
                <a:cubicBezTo>
                  <a:pt x="2065004" y="1202849"/>
                  <a:pt x="2062120" y="1170123"/>
                  <a:pt x="2057782" y="1137595"/>
                </a:cubicBezTo>
                <a:cubicBezTo>
                  <a:pt x="2048257" y="1066170"/>
                  <a:pt x="2042719" y="991334"/>
                  <a:pt x="1996720" y="930008"/>
                </a:cubicBezTo>
                <a:cubicBezTo>
                  <a:pt x="1984508" y="913727"/>
                  <a:pt x="1973486" y="896480"/>
                  <a:pt x="1960083" y="881164"/>
                </a:cubicBezTo>
                <a:cubicBezTo>
                  <a:pt x="1905991" y="819351"/>
                  <a:pt x="1869789" y="810494"/>
                  <a:pt x="1825747" y="722421"/>
                </a:cubicBezTo>
                <a:cubicBezTo>
                  <a:pt x="1794758" y="660450"/>
                  <a:pt x="1811420" y="688723"/>
                  <a:pt x="1776897" y="636944"/>
                </a:cubicBezTo>
                <a:cubicBezTo>
                  <a:pt x="1754420" y="569518"/>
                  <a:pt x="1777635" y="614168"/>
                  <a:pt x="1691411" y="551467"/>
                </a:cubicBezTo>
                <a:cubicBezTo>
                  <a:pt x="1531860" y="435443"/>
                  <a:pt x="1701042" y="549746"/>
                  <a:pt x="1593712" y="478201"/>
                </a:cubicBezTo>
                <a:cubicBezTo>
                  <a:pt x="1585570" y="465990"/>
                  <a:pt x="1578839" y="452711"/>
                  <a:pt x="1569287" y="441568"/>
                </a:cubicBezTo>
                <a:cubicBezTo>
                  <a:pt x="1554301" y="424086"/>
                  <a:pt x="1532643" y="412250"/>
                  <a:pt x="1520438" y="392724"/>
                </a:cubicBezTo>
                <a:cubicBezTo>
                  <a:pt x="1511543" y="378493"/>
                  <a:pt x="1516553" y="358451"/>
                  <a:pt x="1508226" y="343880"/>
                </a:cubicBezTo>
                <a:cubicBezTo>
                  <a:pt x="1499657" y="328886"/>
                  <a:pt x="1482646" y="320513"/>
                  <a:pt x="1471589" y="307247"/>
                </a:cubicBezTo>
                <a:cubicBezTo>
                  <a:pt x="1416069" y="240631"/>
                  <a:pt x="1371420" y="164969"/>
                  <a:pt x="1300616" y="111872"/>
                </a:cubicBezTo>
                <a:cubicBezTo>
                  <a:pt x="1284333" y="99661"/>
                  <a:pt x="1268329" y="87068"/>
                  <a:pt x="1251766" y="75239"/>
                </a:cubicBezTo>
                <a:cubicBezTo>
                  <a:pt x="1239822" y="66709"/>
                  <a:pt x="1226405" y="60212"/>
                  <a:pt x="1215129" y="50817"/>
                </a:cubicBezTo>
                <a:cubicBezTo>
                  <a:pt x="1154142" y="0"/>
                  <a:pt x="1206241" y="23432"/>
                  <a:pt x="1141855" y="1973"/>
                </a:cubicBezTo>
                <a:cubicBezTo>
                  <a:pt x="1023802" y="6043"/>
                  <a:pt x="905453" y="4888"/>
                  <a:pt x="787697" y="14184"/>
                </a:cubicBezTo>
                <a:cubicBezTo>
                  <a:pt x="750283" y="17137"/>
                  <a:pt x="715049" y="34135"/>
                  <a:pt x="677786" y="38606"/>
                </a:cubicBezTo>
                <a:cubicBezTo>
                  <a:pt x="612991" y="46381"/>
                  <a:pt x="547521" y="46747"/>
                  <a:pt x="482388" y="50817"/>
                </a:cubicBezTo>
                <a:cubicBezTo>
                  <a:pt x="380790" y="84679"/>
                  <a:pt x="542691" y="33145"/>
                  <a:pt x="360264" y="75239"/>
                </a:cubicBezTo>
                <a:cubicBezTo>
                  <a:pt x="335178" y="81028"/>
                  <a:pt x="286990" y="99661"/>
                  <a:pt x="286990" y="99661"/>
                </a:cubicBezTo>
                <a:cubicBezTo>
                  <a:pt x="270707" y="115942"/>
                  <a:pt x="256563" y="134690"/>
                  <a:pt x="238141" y="148505"/>
                </a:cubicBezTo>
                <a:cubicBezTo>
                  <a:pt x="118674" y="238095"/>
                  <a:pt x="250787" y="115582"/>
                  <a:pt x="152654" y="197349"/>
                </a:cubicBezTo>
                <a:cubicBezTo>
                  <a:pt x="118633" y="225697"/>
                  <a:pt x="106336" y="246888"/>
                  <a:pt x="79380" y="282825"/>
                </a:cubicBezTo>
                <a:cubicBezTo>
                  <a:pt x="75309" y="295036"/>
                  <a:pt x="70290" y="306971"/>
                  <a:pt x="67168" y="319458"/>
                </a:cubicBezTo>
                <a:cubicBezTo>
                  <a:pt x="62134" y="339593"/>
                  <a:pt x="63545" y="361619"/>
                  <a:pt x="54956" y="380513"/>
                </a:cubicBezTo>
                <a:cubicBezTo>
                  <a:pt x="33273" y="428211"/>
                  <a:pt x="12212" y="406970"/>
                  <a:pt x="6106" y="453779"/>
                </a:cubicBezTo>
                <a:close/>
              </a:path>
            </a:pathLst>
          </a:custGeom>
          <a:solidFill>
            <a:schemeClr val="accent1"/>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5" descr="head_and_br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Rectangle 2"/>
          <p:cNvSpPr>
            <a:spLocks noGrp="1" noChangeArrowheads="1"/>
          </p:cNvSpPr>
          <p:nvPr>
            <p:ph type="ctrTitle"/>
          </p:nvPr>
        </p:nvSpPr>
        <p:spPr>
          <a:xfrm>
            <a:off x="4495800" y="228600"/>
            <a:ext cx="4648200" cy="5486400"/>
          </a:xfrm>
          <a:effectLst>
            <a:outerShdw blurRad="63500" dist="35921" dir="2700000" algn="ctr" rotWithShape="0">
              <a:srgbClr val="000000">
                <a:alpha val="74998"/>
              </a:srgbClr>
            </a:outerShdw>
          </a:effectLst>
        </p:spPr>
        <p:txBody>
          <a:bodyPr/>
          <a:lstStyle/>
          <a:p>
            <a:pPr marL="860425" indent="-860425">
              <a:defRPr/>
            </a:pPr>
            <a:r>
              <a:rPr lang="en-US">
                <a:latin typeface="Helvetica" charset="0"/>
                <a:ea typeface="Osaka" charset="0"/>
                <a:cs typeface="Osaka" charset="0"/>
              </a:rPr>
              <a:t>B.	God calls </a:t>
            </a:r>
            <a:r>
              <a:rPr lang="en-US" sz="6000">
                <a:latin typeface="Helvetica" charset="0"/>
                <a:ea typeface="Osaka" charset="0"/>
                <a:cs typeface="Osaka" charset="0"/>
              </a:rPr>
              <a:t>us</a:t>
            </a:r>
            <a:r>
              <a:rPr lang="en-US">
                <a:latin typeface="Helvetica" charset="0"/>
                <a:ea typeface="Osaka" charset="0"/>
                <a:cs typeface="Osaka" charset="0"/>
              </a:rPr>
              <a:t> to serve him in </a:t>
            </a:r>
            <a:r>
              <a:rPr lang="en-US" sz="6600">
                <a:latin typeface="Helvetica" charset="0"/>
                <a:ea typeface="Osaka" charset="0"/>
                <a:cs typeface="Osaka" charset="0"/>
              </a:rPr>
              <a:t>sensible</a:t>
            </a:r>
            <a:r>
              <a:rPr lang="en-US">
                <a:latin typeface="Helvetica" charset="0"/>
                <a:ea typeface="Osaka" charset="0"/>
                <a:cs typeface="Osaka" charset="0"/>
              </a:rPr>
              <a:t> ways to protect His church</a:t>
            </a:r>
            <a:endParaRPr lang="en-US">
              <a:solidFill>
                <a:schemeClr val="tx1"/>
              </a:solidFill>
              <a:latin typeface="Times New Roman" charset="0"/>
              <a:ea typeface="Osaka" charset="0"/>
              <a:cs typeface="Osaka"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idx="4294967295"/>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3200" i="1">
                <a:solidFill>
                  <a:schemeClr val="bg1"/>
                </a:solidFill>
                <a:latin typeface="Arial" charset="0"/>
                <a:ea typeface="ＭＳ Ｐゴシック" charset="0"/>
                <a:cs typeface="ＭＳ Ｐゴシック" charset="0"/>
              </a:rPr>
              <a:t>Check Out Our Website…</a:t>
            </a:r>
            <a:endParaRPr lang="en-US">
              <a:latin typeface="Arial" charset="0"/>
              <a:ea typeface="ＭＳ Ｐゴシック" charset="0"/>
              <a:cs typeface="ＭＳ Ｐゴシック" charset="0"/>
            </a:endParaRPr>
          </a:p>
        </p:txBody>
      </p:sp>
      <p:pic>
        <p:nvPicPr>
          <p:cNvPr id="282626" name="Picture 1" descr="CIC Homepage 201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963" y="0"/>
            <a:ext cx="8955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2" name="Rectangle 5"/>
          <p:cNvSpPr>
            <a:spLocks noGrp="1" noChangeArrowheads="1"/>
          </p:cNvSpPr>
          <p:nvPr>
            <p:ph type="title" idx="4294967295"/>
          </p:nvPr>
        </p:nvSpPr>
        <p:spPr>
          <a:xfrm>
            <a:off x="3124200" y="36106"/>
            <a:ext cx="6019800" cy="656590"/>
          </a:xfrm>
          <a:solidFill>
            <a:schemeClr val="bg1">
              <a:alpha val="39999"/>
            </a:schemeClr>
          </a:solidFill>
          <a:ln w="50800">
            <a:solidFill>
              <a:schemeClr val="tx1"/>
            </a:solidFill>
            <a:miter lim="800000"/>
            <a:headEnd/>
            <a:tailEnd/>
          </a:ln>
          <a:extLst/>
        </p:spPr>
        <p:txBody>
          <a:bodyPr lIns="548640" rIns="548640">
            <a:spAutoFit/>
          </a:bodyPr>
          <a:lstStyle/>
          <a:p>
            <a:pPr eaLnBrk="1" hangingPunct="1">
              <a:lnSpc>
                <a:spcPct val="80000"/>
              </a:lnSpc>
              <a:defRPr/>
            </a:pPr>
            <a:r>
              <a:rPr lang="en-US" b="1" kern="1200" dirty="0">
                <a:solidFill>
                  <a:schemeClr val="bg1"/>
                </a:solidFill>
                <a:effectLst>
                  <a:glow rad="228600">
                    <a:schemeClr val="tx1">
                      <a:alpha val="88000"/>
                    </a:schemeClr>
                  </a:glow>
                </a:effectLst>
                <a:latin typeface="Arial" charset="0"/>
                <a:ea typeface="ＭＳ Ｐゴシック" charset="0"/>
                <a:cs typeface="ＭＳ Ｐゴシック" charset="0"/>
              </a:rPr>
              <a:t>Our Mission</a:t>
            </a:r>
          </a:p>
        </p:txBody>
      </p:sp>
      <p:sp>
        <p:nvSpPr>
          <p:cNvPr id="455683" name="Text Box 3"/>
          <p:cNvSpPr txBox="1">
            <a:spLocks noChangeArrowheads="1"/>
          </p:cNvSpPr>
          <p:nvPr/>
        </p:nvSpPr>
        <p:spPr bwMode="auto">
          <a:xfrm>
            <a:off x="3124200" y="4149080"/>
            <a:ext cx="6019800" cy="2769989"/>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r>
              <a:rPr lang="en-US" sz="3600" b="1" dirty="0">
                <a:solidFill>
                  <a:schemeClr val="bg1"/>
                </a:solidFill>
                <a:effectLst>
                  <a:glow rad="228600">
                    <a:schemeClr val="tx1">
                      <a:alpha val="88000"/>
                    </a:schemeClr>
                  </a:glow>
                </a:effectLst>
              </a:rPr>
              <a:t>The mission of Crossroads is to reach the nations by reaching internationals residing in Singapore</a:t>
            </a:r>
            <a:endParaRPr lang="en-US" altLang="zh-CN" sz="3600" b="1" dirty="0">
              <a:solidFill>
                <a:schemeClr val="bg1"/>
              </a:solidFill>
              <a:effectLst>
                <a:glow rad="228600">
                  <a:schemeClr val="tx1">
                    <a:alpha val="88000"/>
                  </a:schemeClr>
                </a:glo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0" name="Rectangle 2"/>
          <p:cNvSpPr>
            <a:spLocks noGrp="1" noChangeArrowheads="1"/>
          </p:cNvSpPr>
          <p:nvPr>
            <p:ph type="title" idx="4294967295"/>
          </p:nvPr>
        </p:nvSpPr>
        <p:spPr>
          <a:xfrm>
            <a:off x="3124200" y="0"/>
            <a:ext cx="6019800" cy="679450"/>
          </a:xfrm>
          <a:solidFill>
            <a:schemeClr val="bg1">
              <a:alpha val="39999"/>
            </a:schemeClr>
          </a:solidFill>
          <a:ln w="50800">
            <a:solidFill>
              <a:schemeClr val="tx1"/>
            </a:solidFill>
            <a:miter lim="800000"/>
            <a:headEnd/>
            <a:tailEnd/>
          </a:ln>
          <a:extLst/>
        </p:spPr>
        <p:txBody>
          <a:bodyPr vert="horz" wrap="square" lIns="548640" tIns="45720" rIns="548640" bIns="45720" numCol="1" anchor="ctr" anchorCtr="0" compatLnSpc="1">
            <a:prstTxWarp prst="textNoShape">
              <a:avLst/>
            </a:prstTxWarp>
            <a:spAutoFit/>
          </a:bodyPr>
          <a:lstStyle/>
          <a:p>
            <a:pPr eaLnBrk="1" hangingPunct="1">
              <a:lnSpc>
                <a:spcPct val="80000"/>
              </a:lnSpc>
            </a:pPr>
            <a:r>
              <a:rPr lang="en-US" b="1" kern="1200">
                <a:solidFill>
                  <a:schemeClr val="bg1"/>
                </a:solidFill>
                <a:effectLst>
                  <a:glow rad="228600">
                    <a:schemeClr val="tx1">
                      <a:alpha val="88000"/>
                    </a:schemeClr>
                  </a:glow>
                </a:effectLst>
                <a:latin typeface="Arial" charset="0"/>
                <a:ea typeface="ＭＳ Ｐゴシック" charset="0"/>
                <a:cs typeface="ＭＳ Ｐゴシック" charset="0"/>
              </a:rPr>
              <a:t>Our Vision</a:t>
            </a:r>
          </a:p>
        </p:txBody>
      </p:sp>
      <p:sp>
        <p:nvSpPr>
          <p:cNvPr id="457731" name="Text Box 3"/>
          <p:cNvSpPr txBox="1">
            <a:spLocks noChangeArrowheads="1"/>
          </p:cNvSpPr>
          <p:nvPr/>
        </p:nvSpPr>
        <p:spPr bwMode="auto">
          <a:xfrm>
            <a:off x="3124200" y="1628800"/>
            <a:ext cx="6019800" cy="5230150"/>
          </a:xfrm>
          <a:prstGeom prst="rect">
            <a:avLst/>
          </a:prstGeom>
          <a:solidFill>
            <a:schemeClr val="bg1">
              <a:alpha val="39999"/>
            </a:schemeClr>
          </a:solidFill>
          <a:ln w="50800">
            <a:solidFill>
              <a:schemeClr val="tx1"/>
            </a:solidFill>
            <a:miter lim="800000"/>
            <a:headEnd/>
            <a:tailEnd/>
          </a:ln>
        </p:spPr>
        <p:txBody>
          <a:bodyPr lIns="548640" rIns="548640">
            <a:spAutoFit/>
          </a:bodyPr>
          <a:lstStyle>
            <a:defPPr>
              <a:defRPr lang="en-US"/>
            </a:defPPr>
            <a:lvl1pPr algn="ctr" eaLnBrk="1" hangingPunct="1">
              <a:lnSpc>
                <a:spcPct val="80000"/>
              </a:lnSpc>
              <a:defRPr sz="3600" b="1">
                <a:solidFill>
                  <a:schemeClr val="bg1"/>
                </a:solidFill>
                <a:effectLst>
                  <a:glow rad="228600">
                    <a:schemeClr val="tx1">
                      <a:alpha val="88000"/>
                    </a:schemeClr>
                  </a:glo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3200" dirty="0"/>
              <a:t>The vision of Crossroads is to lead internationals into a vital relationship with Jesus Christ as disciples who can transform their unique spheres of influence </a:t>
            </a:r>
            <a:br>
              <a:rPr lang="en-US" sz="3200" dirty="0"/>
            </a:br>
            <a:r>
              <a:rPr lang="en-US" sz="3200" dirty="0"/>
              <a:t>(2 Tim. 2:2).  In particular, Crossroads focuses primarily, but not exclusively, on reaching the English-speaking community.</a:t>
            </a:r>
            <a:endParaRPr lang="en-US" altLang="zh-CN" sz="3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877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3714" name="Rectangle 2"/>
          <p:cNvSpPr>
            <a:spLocks noGrp="1" noChangeArrowheads="1"/>
          </p:cNvSpPr>
          <p:nvPr>
            <p:ph type="ctrTitle"/>
          </p:nvPr>
        </p:nvSpPr>
        <p:spPr>
          <a:xfrm>
            <a:off x="0" y="338666"/>
            <a:ext cx="9144000" cy="1089025"/>
          </a:xfrm>
          <a:extLst/>
        </p:spPr>
        <p:txBody>
          <a:bodyPr/>
          <a:lstStyle/>
          <a:p>
            <a:pPr eaLnBrk="1" hangingPunct="1">
              <a:defRPr/>
            </a:pPr>
            <a:r>
              <a:rPr lang="en-US" sz="9600" b="1" dirty="0">
                <a:solidFill>
                  <a:schemeClr val="bg1"/>
                </a:solidFill>
                <a:effectLst>
                  <a:glow rad="165100">
                    <a:schemeClr val="tx1">
                      <a:alpha val="94000"/>
                    </a:schemeClr>
                  </a:glow>
                </a:effectLst>
              </a:rPr>
              <a:t>Spiritual Gifts</a:t>
            </a:r>
            <a:endParaRPr lang="en-US" sz="7200" b="1" dirty="0">
              <a:effectLst>
                <a:glow rad="165100">
                  <a:schemeClr val="tx1">
                    <a:alpha val="94000"/>
                  </a:schemeClr>
                </a:glow>
              </a:effectLst>
            </a:endParaRPr>
          </a:p>
        </p:txBody>
      </p:sp>
      <p:sp>
        <p:nvSpPr>
          <p:cNvPr id="2163715" name="Rectangle 3"/>
          <p:cNvSpPr>
            <a:spLocks noGrp="1" noChangeArrowheads="1"/>
          </p:cNvSpPr>
          <p:nvPr>
            <p:ph type="subTitle" idx="1"/>
          </p:nvPr>
        </p:nvSpPr>
        <p:spPr>
          <a:xfrm>
            <a:off x="0" y="1557866"/>
            <a:ext cx="9144000" cy="682625"/>
          </a:xfrm>
          <a:extLst/>
        </p:spPr>
        <p:txBody>
          <a:bodyPr/>
          <a:lstStyle/>
          <a:p>
            <a:pPr eaLnBrk="1" hangingPunct="1">
              <a:lnSpc>
                <a:spcPct val="90000"/>
              </a:lnSpc>
              <a:defRPr/>
            </a:pPr>
            <a:r>
              <a:rPr lang="en-US" sz="4800" b="1" dirty="0">
                <a:solidFill>
                  <a:srgbClr val="FFFFFF"/>
                </a:solidFill>
                <a:effectLst>
                  <a:glow rad="165100">
                    <a:schemeClr val="tx1">
                      <a:alpha val="94000"/>
                    </a:schemeClr>
                  </a:glow>
                </a:effectLst>
              </a:rPr>
              <a:t>You have at least one!</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90818"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pic>
        <p:nvPicPr>
          <p:cNvPr id="290819"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0" name="Title 33"/>
          <p:cNvSpPr>
            <a:spLocks noGrp="1"/>
          </p:cNvSpPr>
          <p:nvPr>
            <p:ph type="title" idx="4294967295"/>
          </p:nvPr>
        </p:nvSpPr>
        <p:spPr>
          <a:xfrm>
            <a:off x="3124200" y="0"/>
            <a:ext cx="3352800" cy="1752600"/>
          </a:xfrm>
        </p:spPr>
        <p:txBody>
          <a:bodyPr/>
          <a:lstStyle/>
          <a:p>
            <a:pPr eaLnBrk="1" hangingPunct="1"/>
            <a:r>
              <a:rPr lang="en-US" sz="3600" b="0">
                <a:latin typeface="Arial" charset="0"/>
                <a:cs typeface="Arial" charset="0"/>
              </a:rPr>
              <a:t>Categories of Gifts </a:t>
            </a:r>
            <a:br>
              <a:rPr lang="en-US" sz="3600" b="0">
                <a:latin typeface="Arial" charset="0"/>
                <a:cs typeface="Arial" charset="0"/>
              </a:rPr>
            </a:br>
            <a:r>
              <a:rPr lang="en-US" sz="3600" b="0">
                <a:latin typeface="Arial" charset="0"/>
                <a:cs typeface="Arial" charset="0"/>
              </a:rPr>
              <a:t>(1 Peter 4:11)</a:t>
            </a:r>
            <a:endParaRPr lang="en-US">
              <a:latin typeface="Arial" charset="0"/>
            </a:endParaRPr>
          </a:p>
        </p:txBody>
      </p:sp>
      <p:sp>
        <p:nvSpPr>
          <p:cNvPr id="290821"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rgbClr val="000000"/>
                </a:solidFill>
                <a:cs typeface="Arial" charset="0"/>
              </a:rPr>
              <a:t>Get</a:t>
            </a:r>
          </a:p>
          <a:p>
            <a:pPr algn="ctr"/>
            <a:r>
              <a:rPr lang="en-US" sz="2800">
                <a:solidFill>
                  <a:srgbClr val="000000"/>
                </a:solidFill>
                <a:cs typeface="Arial" charset="0"/>
              </a:rPr>
              <a:t> words </a:t>
            </a:r>
            <a:br>
              <a:rPr lang="en-US" sz="2800">
                <a:solidFill>
                  <a:srgbClr val="000000"/>
                </a:solidFill>
                <a:cs typeface="Arial" charset="0"/>
              </a:rPr>
            </a:br>
            <a:r>
              <a:rPr lang="en-US" sz="2800">
                <a:solidFill>
                  <a:srgbClr val="000000"/>
                </a:solidFill>
                <a:cs typeface="Arial" charset="0"/>
              </a:rPr>
              <a:t>from </a:t>
            </a:r>
            <a:br>
              <a:rPr lang="en-US" sz="2800">
                <a:solidFill>
                  <a:srgbClr val="000000"/>
                </a:solidFill>
                <a:cs typeface="Arial" charset="0"/>
              </a:rPr>
            </a:br>
            <a:r>
              <a:rPr lang="en-US" sz="2800">
                <a:solidFill>
                  <a:srgbClr val="000000"/>
                </a:solidFill>
                <a:cs typeface="Arial" charset="0"/>
              </a:rPr>
              <a:t>God</a:t>
            </a:r>
          </a:p>
        </p:txBody>
      </p:sp>
      <p:sp>
        <p:nvSpPr>
          <p:cNvPr id="290822"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rgbClr val="000000"/>
                </a:solidFill>
                <a:cs typeface="Arial" charset="0"/>
              </a:rPr>
              <a:t>Get</a:t>
            </a:r>
          </a:p>
          <a:p>
            <a:pPr algn="ctr"/>
            <a:r>
              <a:rPr lang="en-US" sz="2800">
                <a:solidFill>
                  <a:srgbClr val="000000"/>
                </a:solidFill>
                <a:cs typeface="Arial" charset="0"/>
              </a:rPr>
              <a:t> strength </a:t>
            </a:r>
            <a:br>
              <a:rPr lang="en-US" sz="2800">
                <a:solidFill>
                  <a:srgbClr val="000000"/>
                </a:solidFill>
                <a:cs typeface="Arial" charset="0"/>
              </a:rPr>
            </a:br>
            <a:r>
              <a:rPr lang="en-US" sz="2800">
                <a:solidFill>
                  <a:srgbClr val="000000"/>
                </a:solidFill>
                <a:cs typeface="Arial" charset="0"/>
              </a:rPr>
              <a:t>from </a:t>
            </a:r>
            <a:br>
              <a:rPr lang="en-US" sz="2800">
                <a:solidFill>
                  <a:srgbClr val="000000"/>
                </a:solidFill>
                <a:cs typeface="Arial" charset="0"/>
              </a:rPr>
            </a:br>
            <a:r>
              <a:rPr lang="en-US" sz="2800">
                <a:solidFill>
                  <a:srgbClr val="000000"/>
                </a:solidFill>
                <a:cs typeface="Arial" charset="0"/>
              </a:rPr>
              <a:t>God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3"/>
          <p:cNvSpPr>
            <a:spLocks noGrp="1" noChangeArrowheads="1"/>
          </p:cNvSpPr>
          <p:nvPr>
            <p:ph type="title" idx="4294967295"/>
          </p:nvPr>
        </p:nvSpPr>
        <p:spPr/>
        <p:txBody>
          <a:bodyPr/>
          <a:lstStyle/>
          <a:p>
            <a:r>
              <a:rPr lang="en-US">
                <a:latin typeface="Helvetica" charset="0"/>
                <a:ea typeface="Osaka" charset="0"/>
                <a:cs typeface="Osaka" charset="0"/>
              </a:rPr>
              <a:t>Persistent Steps</a:t>
            </a:r>
          </a:p>
        </p:txBody>
      </p:sp>
      <p:pic>
        <p:nvPicPr>
          <p:cNvPr id="189442" name="Picture 2" descr="persist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54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Rectangle 3"/>
          <p:cNvSpPr>
            <a:spLocks noGrp="1" noChangeArrowheads="1"/>
          </p:cNvSpPr>
          <p:nvPr>
            <p:ph type="ctrTitle"/>
          </p:nvPr>
        </p:nvSpPr>
        <p:spPr>
          <a:xfrm>
            <a:off x="609600" y="228600"/>
            <a:ext cx="7772400" cy="1143000"/>
          </a:xfrm>
        </p:spPr>
        <p:txBody>
          <a:bodyPr/>
          <a:lstStyle/>
          <a:p>
            <a:pPr eaLnBrk="1" hangingPunct="1">
              <a:defRPr/>
            </a:pPr>
            <a:r>
              <a:rPr kumimoji="1" lang="en-US" b="1">
                <a:solidFill>
                  <a:srgbClr val="FFFFFF"/>
                </a:solidFill>
                <a:effectLst>
                  <a:outerShdw blurRad="50800" dist="88900" dir="2700000" algn="tl" rotWithShape="0">
                    <a:srgbClr val="000000"/>
                  </a:outerShdw>
                </a:effectLst>
                <a:latin typeface="Arial" charset="0"/>
                <a:cs typeface="Arial" charset="0"/>
              </a:rPr>
              <a:t>Why Study &amp; Know Our Gifts?</a:t>
            </a:r>
            <a:endParaRPr kumimoji="1" lang="en-US">
              <a:effectLst>
                <a:outerShdw blurRad="50800" dist="88900" dir="2700000" algn="tl" rotWithShape="0">
                  <a:srgbClr val="000000"/>
                </a:outerShdw>
              </a:effectLst>
              <a:latin typeface="Arial" charset="0"/>
              <a:cs typeface="Arial" charset="0"/>
            </a:endParaRPr>
          </a:p>
        </p:txBody>
      </p:sp>
      <p:sp>
        <p:nvSpPr>
          <p:cNvPr id="231429" name="Text Box 5"/>
          <p:cNvSpPr txBox="1">
            <a:spLocks noChangeArrowheads="1"/>
          </p:cNvSpPr>
          <p:nvPr/>
        </p:nvSpPr>
        <p:spPr bwMode="auto">
          <a:xfrm>
            <a:off x="228600" y="1493838"/>
            <a:ext cx="8474075" cy="946150"/>
          </a:xfrm>
          <a:prstGeom prst="rect">
            <a:avLst/>
          </a:prstGeom>
          <a:noFill/>
          <a:ln w="9525">
            <a:noFill/>
            <a:miter lim="800000"/>
            <a:headEnd/>
            <a:tailEnd/>
          </a:ln>
          <a:effectLst/>
        </p:spPr>
        <p:txBody>
          <a:bodyPr>
            <a:spAutoFit/>
          </a:bodyPr>
          <a:lstStyle/>
          <a:p>
            <a:pPr marL="463550" indent="-463550" eaLnBrk="1" hangingPunct="1">
              <a:defRPr/>
            </a:pPr>
            <a:r>
              <a:rPr lang="en-US" sz="2800" b="1">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1)  MINISTRY TO THE CHURCH BODY - Ministering in the area of our gifts results in:</a:t>
            </a:r>
          </a:p>
        </p:txBody>
      </p:sp>
      <p:sp>
        <p:nvSpPr>
          <p:cNvPr id="231430" name="Text Box 6"/>
          <p:cNvSpPr txBox="1">
            <a:spLocks noChangeArrowheads="1"/>
          </p:cNvSpPr>
          <p:nvPr/>
        </p:nvSpPr>
        <p:spPr bwMode="auto">
          <a:xfrm>
            <a:off x="762000" y="2698750"/>
            <a:ext cx="8016875" cy="2654300"/>
          </a:xfrm>
          <a:prstGeom prst="rect">
            <a:avLst/>
          </a:prstGeom>
          <a:noFill/>
          <a:ln w="9525">
            <a:noFill/>
            <a:miter lim="800000"/>
            <a:headEnd/>
            <a:tailEnd/>
          </a:ln>
          <a:effectLst/>
        </p:spPr>
        <p:txBody>
          <a:bodyPr>
            <a:spAutoFit/>
          </a:bodyPr>
          <a:lstStyle/>
          <a:p>
            <a:pPr marL="342900" indent="-342900" eaLnBrk="1" hangingPunct="1">
              <a:buFont typeface="Arial" pitchFamily="-65" charset="0"/>
              <a:buNone/>
              <a:defRPr/>
            </a:pP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a) edification of the body— </a:t>
            </a:r>
            <a:r>
              <a:rPr lang="en-US" sz="2800" b="1" dirty="0">
                <a:solidFill>
                  <a:srgbClr val="FFFF00"/>
                </a:solidFill>
                <a:effectLst>
                  <a:outerShdw blurRad="50800" dist="88900" dir="2700000" algn="tl" rotWithShape="0">
                    <a:srgbClr val="000000"/>
                  </a:outerShdw>
                </a:effectLst>
                <a:latin typeface="Arial" pitchFamily="-65" charset="0"/>
                <a:ea typeface="Arial" pitchFamily="-65" charset="0"/>
                <a:cs typeface="Arial" pitchFamily="-65" charset="0"/>
              </a:rPr>
              <a:t>unity</a:t>
            </a: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 and </a:t>
            </a:r>
            <a:r>
              <a:rPr lang="en-US" sz="2800" b="1" dirty="0">
                <a:solidFill>
                  <a:srgbClr val="FFFF00"/>
                </a:solidFill>
                <a:effectLst>
                  <a:outerShdw blurRad="50800" dist="88900" dir="2700000" algn="tl" rotWithShape="0">
                    <a:srgbClr val="000000"/>
                  </a:outerShdw>
                </a:effectLst>
                <a:latin typeface="Arial" pitchFamily="-65" charset="0"/>
                <a:ea typeface="Arial" pitchFamily="-65" charset="0"/>
                <a:cs typeface="Arial" pitchFamily="-65" charset="0"/>
              </a:rPr>
              <a:t>interdependency</a:t>
            </a: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 (1 Cor. 14:12)</a:t>
            </a:r>
          </a:p>
          <a:p>
            <a:pPr marL="342900" indent="-342900" eaLnBrk="1" hangingPunct="1">
              <a:buFont typeface="Arial" pitchFamily="-65" charset="0"/>
              <a:buNone/>
              <a:defRPr/>
            </a:pP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b) mobilizing the church for </a:t>
            </a:r>
            <a:r>
              <a:rPr lang="en-US" sz="2800" b="1" dirty="0">
                <a:solidFill>
                  <a:srgbClr val="FFFF00"/>
                </a:solidFill>
                <a:effectLst>
                  <a:outerShdw blurRad="50800" dist="88900" dir="2700000" algn="tl" rotWithShape="0">
                    <a:srgbClr val="000000"/>
                  </a:outerShdw>
                </a:effectLst>
                <a:latin typeface="Arial" pitchFamily="-65" charset="0"/>
                <a:ea typeface="Arial" pitchFamily="-65" charset="0"/>
                <a:cs typeface="Arial" pitchFamily="-65" charset="0"/>
              </a:rPr>
              <a:t>mission</a:t>
            </a: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 to a lost world.</a:t>
            </a:r>
          </a:p>
          <a:p>
            <a:pPr marL="342900" indent="-342900" eaLnBrk="1" hangingPunct="1">
              <a:buFont typeface="Arial" pitchFamily="-65" charset="0"/>
              <a:buNone/>
              <a:defRPr/>
            </a:pP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c) encouraging other believers to </a:t>
            </a:r>
            <a:r>
              <a:rPr lang="en-US" sz="2800" b="1" dirty="0">
                <a:solidFill>
                  <a:srgbClr val="FFFF00"/>
                </a:solidFill>
                <a:effectLst>
                  <a:outerShdw blurRad="50800" dist="88900" dir="2700000" algn="tl" rotWithShape="0">
                    <a:srgbClr val="000000"/>
                  </a:outerShdw>
                </a:effectLst>
                <a:latin typeface="Arial" pitchFamily="-65" charset="0"/>
                <a:ea typeface="Arial" pitchFamily="-65" charset="0"/>
                <a:cs typeface="Arial" pitchFamily="-65" charset="0"/>
              </a:rPr>
              <a:t>discern</a:t>
            </a: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  and </a:t>
            </a:r>
            <a:r>
              <a:rPr lang="en-US" sz="2800" b="1" dirty="0">
                <a:solidFill>
                  <a:srgbClr val="FFFF00"/>
                </a:solidFill>
                <a:effectLst>
                  <a:outerShdw blurRad="50800" dist="88900" dir="2700000" algn="tl" rotWithShape="0">
                    <a:srgbClr val="000000"/>
                  </a:outerShdw>
                </a:effectLst>
                <a:latin typeface="Arial" pitchFamily="-65" charset="0"/>
                <a:ea typeface="Arial" pitchFamily="-65" charset="0"/>
                <a:cs typeface="Arial" pitchFamily="-65" charset="0"/>
              </a:rPr>
              <a:t>develop</a:t>
            </a:r>
            <a:r>
              <a:rPr lang="en-US" sz="2800" b="1" dirty="0">
                <a:solidFill>
                  <a:schemeClr val="bg1"/>
                </a:solidFill>
                <a:effectLst>
                  <a:outerShdw blurRad="50800" dist="88900" dir="2700000" algn="tl" rotWithShape="0">
                    <a:srgbClr val="000000"/>
                  </a:outerShdw>
                </a:effectLst>
                <a:latin typeface="Arial" pitchFamily="-65" charset="0"/>
                <a:ea typeface="Arial" pitchFamily="-65" charset="0"/>
                <a:cs typeface="Arial" pitchFamily="-65" charset="0"/>
              </a:rPr>
              <a:t> their gifts.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1430">
                                            <p:txEl>
                                              <p:pRg st="0" end="0"/>
                                            </p:txEl>
                                          </p:spTgt>
                                        </p:tgtEl>
                                        <p:attrNameLst>
                                          <p:attrName>style.visibility</p:attrName>
                                        </p:attrNameLst>
                                      </p:cBhvr>
                                      <p:to>
                                        <p:strVal val="visible"/>
                                      </p:to>
                                    </p:set>
                                    <p:animEffect transition="in" filter="dissolve">
                                      <p:cBhvr>
                                        <p:cTn id="7" dur="500"/>
                                        <p:tgtEl>
                                          <p:spTgt spid="2314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1430">
                                            <p:txEl>
                                              <p:pRg st="1" end="1"/>
                                            </p:txEl>
                                          </p:spTgt>
                                        </p:tgtEl>
                                        <p:attrNameLst>
                                          <p:attrName>style.visibility</p:attrName>
                                        </p:attrNameLst>
                                      </p:cBhvr>
                                      <p:to>
                                        <p:strVal val="visible"/>
                                      </p:to>
                                    </p:set>
                                    <p:animEffect transition="in" filter="dissolve">
                                      <p:cBhvr>
                                        <p:cTn id="12" dur="500"/>
                                        <p:tgtEl>
                                          <p:spTgt spid="2314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1430">
                                            <p:txEl>
                                              <p:pRg st="2" end="2"/>
                                            </p:txEl>
                                          </p:spTgt>
                                        </p:tgtEl>
                                        <p:attrNameLst>
                                          <p:attrName>style.visibility</p:attrName>
                                        </p:attrNameLst>
                                      </p:cBhvr>
                                      <p:to>
                                        <p:strVal val="visible"/>
                                      </p:to>
                                    </p:set>
                                    <p:animEffect transition="in" filter="dissolve">
                                      <p:cBhvr>
                                        <p:cTn id="17" dur="500"/>
                                        <p:tgtEl>
                                          <p:spTgt spid="2314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Bible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Rectangle 3"/>
          <p:cNvSpPr>
            <a:spLocks noGrp="1" noChangeArrowheads="1"/>
          </p:cNvSpPr>
          <p:nvPr>
            <p:ph type="ctrTitle"/>
          </p:nvPr>
        </p:nvSpPr>
        <p:spPr>
          <a:xfrm>
            <a:off x="609600" y="228600"/>
            <a:ext cx="7772400" cy="1143000"/>
          </a:xfrm>
        </p:spPr>
        <p:txBody>
          <a:bodyPr/>
          <a:lstStyle/>
          <a:p>
            <a:pPr eaLnBrk="1" hangingPunct="1">
              <a:defRPr/>
            </a:pPr>
            <a:r>
              <a:rPr kumimoji="1" lang="en-US" b="1">
                <a:solidFill>
                  <a:srgbClr val="FFFFFF"/>
                </a:solidFill>
                <a:effectLst>
                  <a:outerShdw blurRad="50800" dist="127000" dir="2700000" algn="tl" rotWithShape="0">
                    <a:srgbClr val="000000"/>
                  </a:outerShdw>
                </a:effectLst>
                <a:latin typeface="Arial" charset="0"/>
                <a:cs typeface="Arial" charset="0"/>
              </a:rPr>
              <a:t>Why Study &amp; Know Our Gifts?</a:t>
            </a:r>
            <a:endParaRPr kumimoji="1" lang="en-US">
              <a:effectLst>
                <a:outerShdw blurRad="50800" dist="127000" dir="2700000" algn="tl" rotWithShape="0">
                  <a:srgbClr val="000000"/>
                </a:outerShdw>
              </a:effectLst>
              <a:latin typeface="Arial" charset="0"/>
              <a:cs typeface="Arial" charset="0"/>
            </a:endParaRPr>
          </a:p>
        </p:txBody>
      </p:sp>
      <p:sp>
        <p:nvSpPr>
          <p:cNvPr id="233477" name="Text Box 5"/>
          <p:cNvSpPr txBox="1">
            <a:spLocks noChangeArrowheads="1"/>
          </p:cNvSpPr>
          <p:nvPr/>
        </p:nvSpPr>
        <p:spPr bwMode="auto">
          <a:xfrm>
            <a:off x="228600" y="1493838"/>
            <a:ext cx="8474075" cy="946150"/>
          </a:xfrm>
          <a:prstGeom prst="rect">
            <a:avLst/>
          </a:prstGeom>
          <a:noFill/>
          <a:ln w="9525">
            <a:noFill/>
            <a:miter lim="800000"/>
            <a:headEnd/>
            <a:tailEnd/>
          </a:ln>
          <a:effectLst/>
        </p:spPr>
        <p:txBody>
          <a:bodyPr>
            <a:spAutoFit/>
          </a:bodyPr>
          <a:lstStyle/>
          <a:p>
            <a:pPr marL="463550" indent="-463550" eaLnBrk="1" hangingPunct="1">
              <a:defRPr/>
            </a:pPr>
            <a:r>
              <a:rPr lang="en-US" sz="2800" b="1">
                <a:solidFill>
                  <a:schemeClr val="bg1"/>
                </a:solidFill>
                <a:effectLst>
                  <a:outerShdw blurRad="50800" dist="127000" dir="2700000" algn="tl" rotWithShape="0">
                    <a:srgbClr val="000000"/>
                  </a:outerShdw>
                </a:effectLst>
                <a:latin typeface="Arial" pitchFamily="-65" charset="0"/>
                <a:ea typeface="Arial" pitchFamily="-65" charset="0"/>
                <a:cs typeface="Arial" pitchFamily="-65" charset="0"/>
              </a:rPr>
              <a:t>2)  PERSONAL FULFILLMENT - Exercising our gifts results in:</a:t>
            </a:r>
          </a:p>
        </p:txBody>
      </p:sp>
      <p:sp>
        <p:nvSpPr>
          <p:cNvPr id="233478" name="Text Box 6"/>
          <p:cNvSpPr txBox="1">
            <a:spLocks noChangeArrowheads="1"/>
          </p:cNvSpPr>
          <p:nvPr/>
        </p:nvSpPr>
        <p:spPr bwMode="auto">
          <a:xfrm>
            <a:off x="762000" y="2698750"/>
            <a:ext cx="8016875" cy="2654300"/>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defRPr/>
            </a:pPr>
            <a:r>
              <a:rPr lang="en-US" sz="2800" b="1" dirty="0">
                <a:solidFill>
                  <a:schemeClr val="bg1"/>
                </a:solidFill>
                <a:effectLst>
                  <a:outerShdw blurRad="50800" dist="127000" dir="2700000" algn="tl" rotWithShape="0">
                    <a:srgbClr val="000000"/>
                  </a:outerShdw>
                </a:effectLst>
                <a:cs typeface="Arial" charset="0"/>
              </a:rPr>
              <a:t>a)	ministering in areas of </a:t>
            </a:r>
            <a:r>
              <a:rPr lang="en-US" sz="2800" b="1" dirty="0">
                <a:solidFill>
                  <a:srgbClr val="FFFF00"/>
                </a:solidFill>
                <a:effectLst>
                  <a:outerShdw blurRad="50800" dist="127000" dir="2700000" algn="tl" rotWithShape="0">
                    <a:srgbClr val="000000"/>
                  </a:outerShdw>
                </a:effectLst>
                <a:cs typeface="Arial" charset="0"/>
              </a:rPr>
              <a:t>strength</a:t>
            </a:r>
            <a:r>
              <a:rPr lang="en-US" sz="2800" b="1" dirty="0">
                <a:solidFill>
                  <a:schemeClr val="bg1"/>
                </a:solidFill>
                <a:effectLst>
                  <a:outerShdw blurRad="50800" dist="127000" dir="2700000" algn="tl" rotWithShape="0">
                    <a:srgbClr val="000000"/>
                  </a:outerShdw>
                </a:effectLst>
                <a:cs typeface="Arial" charset="0"/>
              </a:rPr>
              <a:t>, reducing frustration and wasted time.</a:t>
            </a:r>
          </a:p>
          <a:p>
            <a:pPr eaLnBrk="1" hangingPunct="1">
              <a:buFont typeface="Arial" charset="0"/>
              <a:buNone/>
              <a:defRPr/>
            </a:pPr>
            <a:r>
              <a:rPr lang="en-US" sz="2800" b="1" dirty="0">
                <a:solidFill>
                  <a:schemeClr val="bg1"/>
                </a:solidFill>
                <a:effectLst>
                  <a:outerShdw blurRad="50800" dist="127000" dir="2700000" algn="tl" rotWithShape="0">
                    <a:srgbClr val="000000"/>
                  </a:outerShdw>
                </a:effectLst>
                <a:cs typeface="Arial" charset="0"/>
              </a:rPr>
              <a:t>b)	assisting us in establishing </a:t>
            </a:r>
            <a:r>
              <a:rPr lang="en-US" sz="2800" b="1" dirty="0">
                <a:solidFill>
                  <a:srgbClr val="FFFF00"/>
                </a:solidFill>
                <a:effectLst>
                  <a:outerShdw blurRad="50800" dist="127000" dir="2700000" algn="tl" rotWithShape="0">
                    <a:srgbClr val="000000"/>
                  </a:outerShdw>
                </a:effectLst>
                <a:cs typeface="Arial" charset="0"/>
              </a:rPr>
              <a:t>priorities</a:t>
            </a:r>
            <a:r>
              <a:rPr lang="en-US" sz="2800" b="1" dirty="0">
                <a:solidFill>
                  <a:schemeClr val="bg1"/>
                </a:solidFill>
                <a:effectLst>
                  <a:outerShdw blurRad="50800" dist="127000" dir="2700000" algn="tl" rotWithShape="0">
                    <a:srgbClr val="000000"/>
                  </a:outerShdw>
                </a:effectLst>
                <a:cs typeface="Arial" charset="0"/>
              </a:rPr>
              <a:t> for study,  growth, and ministry (Eph. 4:13).</a:t>
            </a:r>
          </a:p>
          <a:p>
            <a:pPr eaLnBrk="1" hangingPunct="1">
              <a:buFont typeface="Arial" charset="0"/>
              <a:buNone/>
              <a:defRPr/>
            </a:pPr>
            <a:r>
              <a:rPr lang="en-US" sz="2800" b="1" dirty="0">
                <a:solidFill>
                  <a:schemeClr val="bg1"/>
                </a:solidFill>
                <a:effectLst>
                  <a:outerShdw blurRad="50800" dist="127000" dir="2700000" algn="tl" rotWithShape="0">
                    <a:srgbClr val="000000"/>
                  </a:outerShdw>
                </a:effectLst>
                <a:cs typeface="Arial" charset="0"/>
              </a:rPr>
              <a:t>c)	a sense of </a:t>
            </a:r>
            <a:r>
              <a:rPr lang="en-US" sz="2800" b="1" dirty="0">
                <a:solidFill>
                  <a:srgbClr val="FFFF00"/>
                </a:solidFill>
                <a:effectLst>
                  <a:outerShdw blurRad="50800" dist="127000" dir="2700000" algn="tl" rotWithShape="0">
                    <a:srgbClr val="000000"/>
                  </a:outerShdw>
                </a:effectLst>
                <a:cs typeface="Arial" charset="0"/>
              </a:rPr>
              <a:t>usefulness</a:t>
            </a:r>
            <a:r>
              <a:rPr lang="en-US" sz="2800" b="1" dirty="0">
                <a:solidFill>
                  <a:schemeClr val="bg1"/>
                </a:solidFill>
                <a:effectLst>
                  <a:outerShdw blurRad="50800" dist="127000" dir="2700000" algn="tl" rotWithShape="0">
                    <a:srgbClr val="000000"/>
                  </a:outerShdw>
                </a:effectLst>
                <a:cs typeface="Arial" charset="0"/>
              </a:rPr>
              <a:t> and </a:t>
            </a:r>
            <a:r>
              <a:rPr lang="en-US" sz="2800" b="1" dirty="0">
                <a:solidFill>
                  <a:srgbClr val="FFFF00"/>
                </a:solidFill>
                <a:effectLst>
                  <a:outerShdw blurRad="50800" dist="127000" dir="2700000" algn="tl" rotWithShape="0">
                    <a:srgbClr val="000000"/>
                  </a:outerShdw>
                </a:effectLst>
                <a:cs typeface="Arial" charset="0"/>
              </a:rPr>
              <a:t>belonging</a:t>
            </a:r>
            <a:r>
              <a:rPr lang="en-US" sz="2800" b="1" dirty="0">
                <a:solidFill>
                  <a:schemeClr val="bg1"/>
                </a:solidFill>
                <a:effectLst>
                  <a:outerShdw blurRad="50800" dist="127000" dir="2700000" algn="tl" rotWithShape="0">
                    <a:srgbClr val="000000"/>
                  </a:outerShdw>
                </a:effectLst>
                <a:cs typeface="Arial" charset="0"/>
              </a:rPr>
              <a:t> in the body of Christ (1 Cor. 12:14-17).</a:t>
            </a:r>
            <a:endParaRPr lang="en-US" sz="1800" dirty="0">
              <a:solidFill>
                <a:schemeClr val="bg1"/>
              </a:solidFill>
              <a:effectLst>
                <a:outerShdw blurRad="50800" dist="127000" dir="2700000" algn="tl" rotWithShape="0">
                  <a:srgbClr val="000000"/>
                </a:outerShdw>
              </a:effectLst>
              <a:latin typeface="Times"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3478">
                                            <p:txEl>
                                              <p:pRg st="0" end="0"/>
                                            </p:txEl>
                                          </p:spTgt>
                                        </p:tgtEl>
                                        <p:attrNameLst>
                                          <p:attrName>style.visibility</p:attrName>
                                        </p:attrNameLst>
                                      </p:cBhvr>
                                      <p:to>
                                        <p:strVal val="visible"/>
                                      </p:to>
                                    </p:set>
                                    <p:animEffect transition="in" filter="fade">
                                      <p:cBhvr>
                                        <p:cTn id="7" dur="500"/>
                                        <p:tgtEl>
                                          <p:spTgt spid="2334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3478">
                                            <p:txEl>
                                              <p:pRg st="1" end="1"/>
                                            </p:txEl>
                                          </p:spTgt>
                                        </p:tgtEl>
                                        <p:attrNameLst>
                                          <p:attrName>style.visibility</p:attrName>
                                        </p:attrNameLst>
                                      </p:cBhvr>
                                      <p:to>
                                        <p:strVal val="visible"/>
                                      </p:to>
                                    </p:set>
                                    <p:animEffect transition="in" filter="fade">
                                      <p:cBhvr>
                                        <p:cTn id="12" dur="500"/>
                                        <p:tgtEl>
                                          <p:spTgt spid="2334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3478">
                                            <p:txEl>
                                              <p:pRg st="2" end="2"/>
                                            </p:txEl>
                                          </p:spTgt>
                                        </p:tgtEl>
                                        <p:attrNameLst>
                                          <p:attrName>style.visibility</p:attrName>
                                        </p:attrNameLst>
                                      </p:cBhvr>
                                      <p:to>
                                        <p:strVal val="visible"/>
                                      </p:to>
                                    </p:set>
                                    <p:animEffect transition="in" filter="fade">
                                      <p:cBhvr>
                                        <p:cTn id="17" dur="500"/>
                                        <p:tgtEl>
                                          <p:spTgt spid="2334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3"/>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2969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7675" y="692150"/>
            <a:ext cx="6192838"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Title 1"/>
          <p:cNvSpPr>
            <a:spLocks noGrp="1"/>
          </p:cNvSpPr>
          <p:nvPr>
            <p:ph type="title" idx="4294967295"/>
          </p:nvPr>
        </p:nvSpPr>
        <p:spPr>
          <a:xfrm>
            <a:off x="0" y="12700"/>
            <a:ext cx="4427538" cy="3271838"/>
          </a:xfrm>
        </p:spPr>
        <p:txBody>
          <a:bodyPr/>
          <a:lstStyle/>
          <a:p>
            <a:pPr eaLnBrk="1" hangingPunct="1"/>
            <a:r>
              <a:rPr lang="en-US" sz="5400" b="1">
                <a:solidFill>
                  <a:schemeClr val="tx1"/>
                </a:solidFill>
                <a:latin typeface="Aramis Regular" charset="0"/>
                <a:ea typeface="ＭＳ Ｐゴシック" charset="0"/>
                <a:cs typeface="Aramis Regular" charset="0"/>
              </a:rPr>
              <a:t>Play your own instrument</a:t>
            </a:r>
            <a:endParaRPr lang="en-US" sz="5400" b="1">
              <a:solidFill>
                <a:schemeClr val="bg1"/>
              </a:solidFill>
              <a:latin typeface="Aramis Regular" charset="0"/>
              <a:ea typeface="ＭＳ Ｐゴシック" charset="0"/>
              <a:cs typeface="Aramis Regular"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4" descr="brick wall"/>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a:spLocks noGrp="1"/>
          </p:cNvSpPr>
          <p:nvPr>
            <p:ph type="title" idx="4294967295"/>
          </p:nvPr>
        </p:nvSpPr>
        <p:spPr>
          <a:xfrm>
            <a:off x="0" y="76200"/>
            <a:ext cx="9144000" cy="685800"/>
          </a:xfrm>
          <a:effectLst>
            <a:outerShdw blurRad="63500" dist="107763" dir="13500000" algn="ctr" rotWithShape="0">
              <a:srgbClr val="000000">
                <a:alpha val="74998"/>
              </a:srgbClr>
            </a:outerShdw>
          </a:effectLst>
        </p:spPr>
        <p:txBody>
          <a:bodyPr/>
          <a:lstStyle/>
          <a:p>
            <a:pPr eaLnBrk="1" hangingPunct="1">
              <a:defRPr/>
            </a:pPr>
            <a:r>
              <a:rPr lang="en-US" sz="3600" dirty="0">
                <a:solidFill>
                  <a:schemeClr val="bg1"/>
                </a:solidFill>
                <a:latin typeface="Aramis Regular" pitchFamily="-65" charset="0"/>
                <a:ea typeface="Aramis Regular" pitchFamily="-65" charset="0"/>
                <a:cs typeface="Aramis Regular" pitchFamily="-65" charset="0"/>
              </a:rPr>
              <a:t>Our Crossroads Wall in August 2013</a:t>
            </a:r>
          </a:p>
        </p:txBody>
      </p:sp>
      <p:grpSp>
        <p:nvGrpSpPr>
          <p:cNvPr id="299011" name="Group 8"/>
          <p:cNvGrpSpPr>
            <a:grpSpLocks/>
          </p:cNvGrpSpPr>
          <p:nvPr/>
        </p:nvGrpSpPr>
        <p:grpSpPr bwMode="auto">
          <a:xfrm>
            <a:off x="3200400" y="2286000"/>
            <a:ext cx="1905000" cy="1905000"/>
            <a:chOff x="2208" y="1440"/>
            <a:chExt cx="1200" cy="1200"/>
          </a:xfrm>
        </p:grpSpPr>
        <p:sp>
          <p:nvSpPr>
            <p:cNvPr id="299072" name="AutoShape 7"/>
            <p:cNvSpPr>
              <a:spLocks noChangeArrowheads="1"/>
            </p:cNvSpPr>
            <p:nvPr/>
          </p:nvSpPr>
          <p:spPr bwMode="auto">
            <a:xfrm rot="10800000" flipH="1">
              <a:off x="2208" y="1440"/>
              <a:ext cx="1200" cy="1200"/>
            </a:xfrm>
            <a:prstGeom prst="roundRect">
              <a:avLst>
                <a:gd name="adj" fmla="val 5708"/>
              </a:avLst>
            </a:prstGeom>
            <a:solidFill>
              <a:schemeClr val="bg1"/>
            </a:solidFill>
            <a:ln w="9525">
              <a:solidFill>
                <a:schemeClr val="tx1"/>
              </a:solidFill>
              <a:round/>
              <a:headEnd/>
              <a:tailEnd/>
            </a:ln>
          </p:spPr>
          <p:txBody>
            <a:bodyPr wrap="none" anchor="ctr"/>
            <a:lstStyle/>
            <a:p>
              <a:endParaRPr lang="en-US"/>
            </a:p>
          </p:txBody>
        </p:sp>
        <p:pic>
          <p:nvPicPr>
            <p:cNvPr id="299073" name="Picture 2" descr="Crossroads-Logo-HZ"/>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3" y="1488"/>
              <a:ext cx="1127"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6798" name="Line 14"/>
          <p:cNvSpPr>
            <a:spLocks noChangeShapeType="1"/>
          </p:cNvSpPr>
          <p:nvPr/>
        </p:nvSpPr>
        <p:spPr bwMode="auto">
          <a:xfrm>
            <a:off x="3124200" y="22098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799" name="Line 15"/>
          <p:cNvSpPr>
            <a:spLocks noChangeShapeType="1"/>
          </p:cNvSpPr>
          <p:nvPr/>
        </p:nvSpPr>
        <p:spPr bwMode="auto">
          <a:xfrm>
            <a:off x="3124200" y="28956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0" name="Line 16"/>
          <p:cNvSpPr>
            <a:spLocks noChangeShapeType="1"/>
          </p:cNvSpPr>
          <p:nvPr/>
        </p:nvSpPr>
        <p:spPr bwMode="auto">
          <a:xfrm>
            <a:off x="3124200" y="35814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1" name="Line 17"/>
          <p:cNvSpPr>
            <a:spLocks noChangeShapeType="1"/>
          </p:cNvSpPr>
          <p:nvPr/>
        </p:nvSpPr>
        <p:spPr bwMode="auto">
          <a:xfrm rot="-5400000">
            <a:off x="3505200" y="3886200"/>
            <a:ext cx="0" cy="7620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2" name="Line 18"/>
          <p:cNvSpPr>
            <a:spLocks noChangeShapeType="1"/>
          </p:cNvSpPr>
          <p:nvPr/>
        </p:nvSpPr>
        <p:spPr bwMode="auto">
          <a:xfrm rot="-5400000">
            <a:off x="4152900" y="39243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3" name="Line 19"/>
          <p:cNvSpPr>
            <a:spLocks noChangeShapeType="1"/>
          </p:cNvSpPr>
          <p:nvPr/>
        </p:nvSpPr>
        <p:spPr bwMode="auto">
          <a:xfrm rot="-5400000">
            <a:off x="4618831" y="4098132"/>
            <a:ext cx="46037" cy="2921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4" name="Line 20"/>
          <p:cNvSpPr>
            <a:spLocks noChangeShapeType="1"/>
          </p:cNvSpPr>
          <p:nvPr/>
        </p:nvSpPr>
        <p:spPr bwMode="auto">
          <a:xfrm rot="10800000">
            <a:off x="5181600" y="22098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5" name="Line 21"/>
          <p:cNvSpPr>
            <a:spLocks noChangeShapeType="1"/>
          </p:cNvSpPr>
          <p:nvPr/>
        </p:nvSpPr>
        <p:spPr bwMode="auto">
          <a:xfrm rot="10800000">
            <a:off x="5181600" y="28956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6" name="Line 22"/>
          <p:cNvSpPr>
            <a:spLocks noChangeShapeType="1"/>
          </p:cNvSpPr>
          <p:nvPr/>
        </p:nvSpPr>
        <p:spPr bwMode="auto">
          <a:xfrm rot="10800000">
            <a:off x="5181600" y="35814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7" name="Line 23"/>
          <p:cNvSpPr>
            <a:spLocks noChangeShapeType="1"/>
          </p:cNvSpPr>
          <p:nvPr/>
        </p:nvSpPr>
        <p:spPr bwMode="auto">
          <a:xfrm rot="5400000">
            <a:off x="4838700" y="1866900"/>
            <a:ext cx="0" cy="685800"/>
          </a:xfrm>
          <a:prstGeom prst="line">
            <a:avLst/>
          </a:prstGeom>
          <a:noFill/>
          <a:ln w="76200">
            <a:solidFill>
              <a:srgbClr val="FF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8" name="Line 24"/>
          <p:cNvSpPr>
            <a:spLocks noChangeShapeType="1"/>
          </p:cNvSpPr>
          <p:nvPr/>
        </p:nvSpPr>
        <p:spPr bwMode="auto">
          <a:xfrm rot="5400000">
            <a:off x="4152900" y="1866900"/>
            <a:ext cx="0" cy="685800"/>
          </a:xfrm>
          <a:prstGeom prst="line">
            <a:avLst/>
          </a:prstGeom>
          <a:noFill/>
          <a:ln w="76200">
            <a:solidFill>
              <a:srgbClr val="FF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809" name="Line 25"/>
          <p:cNvSpPr>
            <a:spLocks noChangeShapeType="1"/>
          </p:cNvSpPr>
          <p:nvPr/>
        </p:nvSpPr>
        <p:spPr bwMode="auto">
          <a:xfrm rot="5400000">
            <a:off x="3505200" y="1828800"/>
            <a:ext cx="0" cy="762000"/>
          </a:xfrm>
          <a:prstGeom prst="line">
            <a:avLst/>
          </a:prstGeom>
          <a:noFill/>
          <a:ln w="76200">
            <a:solidFill>
              <a:srgbClr val="FF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 name="Group 67"/>
          <p:cNvGrpSpPr>
            <a:grpSpLocks/>
          </p:cNvGrpSpPr>
          <p:nvPr/>
        </p:nvGrpSpPr>
        <p:grpSpPr bwMode="auto">
          <a:xfrm>
            <a:off x="323850" y="1676400"/>
            <a:ext cx="2667000" cy="1017588"/>
            <a:chOff x="384" y="1008"/>
            <a:chExt cx="1176" cy="633"/>
          </a:xfrm>
        </p:grpSpPr>
        <p:sp>
          <p:nvSpPr>
            <p:cNvPr id="246793" name="Text Box 9"/>
            <p:cNvSpPr txBox="1">
              <a:spLocks noChangeArrowheads="1"/>
            </p:cNvSpPr>
            <p:nvPr/>
          </p:nvSpPr>
          <p:spPr bwMode="auto">
            <a:xfrm>
              <a:off x="384" y="1008"/>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PREACHING</a:t>
              </a:r>
              <a:endParaRPr lang="en-US" sz="2800"/>
            </a:p>
          </p:txBody>
        </p:sp>
        <p:sp>
          <p:nvSpPr>
            <p:cNvPr id="246810" name="Text Box 26"/>
            <p:cNvSpPr txBox="1">
              <a:spLocks noChangeArrowheads="1"/>
            </p:cNvSpPr>
            <p:nvPr/>
          </p:nvSpPr>
          <p:spPr bwMode="auto">
            <a:xfrm>
              <a:off x="432" y="1200"/>
              <a:ext cx="624" cy="44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Rick</a:t>
              </a:r>
            </a:p>
            <a:p>
              <a:pPr>
                <a:defRPr/>
              </a:pPr>
              <a:r>
                <a:rPr lang="en-US" sz="2000" dirty="0">
                  <a:solidFill>
                    <a:schemeClr val="bg1"/>
                  </a:solidFill>
                </a:rPr>
                <a:t>• Lewis</a:t>
              </a:r>
            </a:p>
          </p:txBody>
        </p:sp>
        <p:sp>
          <p:nvSpPr>
            <p:cNvPr id="246811" name="Text Box 27"/>
            <p:cNvSpPr txBox="1">
              <a:spLocks noChangeArrowheads="1"/>
            </p:cNvSpPr>
            <p:nvPr/>
          </p:nvSpPr>
          <p:spPr bwMode="auto">
            <a:xfrm>
              <a:off x="936" y="1200"/>
              <a:ext cx="624" cy="2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000" dirty="0"/>
            </a:p>
          </p:txBody>
        </p:sp>
      </p:grpSp>
      <p:grpSp>
        <p:nvGrpSpPr>
          <p:cNvPr id="4" name="Group 30"/>
          <p:cNvGrpSpPr>
            <a:grpSpLocks/>
          </p:cNvGrpSpPr>
          <p:nvPr/>
        </p:nvGrpSpPr>
        <p:grpSpPr bwMode="auto">
          <a:xfrm>
            <a:off x="323850" y="2781300"/>
            <a:ext cx="3810000" cy="1323975"/>
            <a:chOff x="96" y="576"/>
            <a:chExt cx="1680" cy="824"/>
          </a:xfrm>
        </p:grpSpPr>
        <p:sp>
          <p:nvSpPr>
            <p:cNvPr id="246815" name="Text Box 31"/>
            <p:cNvSpPr txBox="1">
              <a:spLocks noChangeArrowheads="1"/>
            </p:cNvSpPr>
            <p:nvPr/>
          </p:nvSpPr>
          <p:spPr bwMode="auto">
            <a:xfrm>
              <a:off x="96" y="576"/>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FINANCES</a:t>
              </a:r>
              <a:endParaRPr lang="en-US" sz="2800"/>
            </a:p>
          </p:txBody>
        </p:sp>
        <p:sp>
          <p:nvSpPr>
            <p:cNvPr id="246816" name="Text Box 32"/>
            <p:cNvSpPr txBox="1">
              <a:spLocks noChangeArrowheads="1"/>
            </p:cNvSpPr>
            <p:nvPr/>
          </p:nvSpPr>
          <p:spPr bwMode="auto">
            <a:xfrm>
              <a:off x="144" y="768"/>
              <a:ext cx="624" cy="63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Valentin</a:t>
              </a:r>
            </a:p>
            <a:p>
              <a:pPr>
                <a:defRPr/>
              </a:pPr>
              <a:r>
                <a:rPr lang="en-US" sz="2000" dirty="0">
                  <a:solidFill>
                    <a:schemeClr val="bg1"/>
                  </a:solidFill>
                </a:rPr>
                <a:t>• Rick</a:t>
              </a:r>
            </a:p>
            <a:p>
              <a:pPr>
                <a:defRPr/>
              </a:pPr>
              <a:r>
                <a:rPr lang="en-US" sz="2000" dirty="0">
                  <a:solidFill>
                    <a:schemeClr val="bg1"/>
                  </a:solidFill>
                </a:rPr>
                <a:t>• Athan</a:t>
              </a:r>
              <a:endParaRPr lang="en-US" sz="2000" dirty="0"/>
            </a:p>
          </p:txBody>
        </p:sp>
        <p:sp>
          <p:nvSpPr>
            <p:cNvPr id="246817" name="Text Box 33"/>
            <p:cNvSpPr txBox="1">
              <a:spLocks noChangeArrowheads="1"/>
            </p:cNvSpPr>
            <p:nvPr/>
          </p:nvSpPr>
          <p:spPr bwMode="auto">
            <a:xfrm>
              <a:off x="648" y="768"/>
              <a:ext cx="624" cy="24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000" dirty="0"/>
            </a:p>
          </p:txBody>
        </p:sp>
        <p:sp>
          <p:nvSpPr>
            <p:cNvPr id="246818" name="Text Box 34"/>
            <p:cNvSpPr txBox="1">
              <a:spLocks noChangeArrowheads="1"/>
            </p:cNvSpPr>
            <p:nvPr/>
          </p:nvSpPr>
          <p:spPr bwMode="auto">
            <a:xfrm>
              <a:off x="1152" y="768"/>
              <a:ext cx="62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endParaRPr lang="en-US" sz="2000">
                <a:latin typeface="Arial" pitchFamily="-65" charset="0"/>
                <a:ea typeface="ＭＳ Ｐゴシック" pitchFamily="-65" charset="-128"/>
                <a:cs typeface="ＭＳ Ｐゴシック" pitchFamily="-65" charset="-128"/>
              </a:endParaRPr>
            </a:p>
          </p:txBody>
        </p:sp>
      </p:grpSp>
      <p:grpSp>
        <p:nvGrpSpPr>
          <p:cNvPr id="5" name="Group 45"/>
          <p:cNvGrpSpPr>
            <a:grpSpLocks/>
          </p:cNvGrpSpPr>
          <p:nvPr/>
        </p:nvGrpSpPr>
        <p:grpSpPr bwMode="auto">
          <a:xfrm>
            <a:off x="323850" y="4127500"/>
            <a:ext cx="2614613" cy="1323975"/>
            <a:chOff x="144" y="2112"/>
            <a:chExt cx="1152" cy="824"/>
          </a:xfrm>
        </p:grpSpPr>
        <p:sp>
          <p:nvSpPr>
            <p:cNvPr id="246820" name="Text Box 36"/>
            <p:cNvSpPr txBox="1">
              <a:spLocks noChangeArrowheads="1"/>
            </p:cNvSpPr>
            <p:nvPr/>
          </p:nvSpPr>
          <p:spPr bwMode="auto">
            <a:xfrm>
              <a:off x="144" y="2112"/>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WOMEN</a:t>
              </a:r>
              <a:endParaRPr lang="en-US" sz="2800"/>
            </a:p>
          </p:txBody>
        </p:sp>
        <p:sp>
          <p:nvSpPr>
            <p:cNvPr id="246821" name="Text Box 37"/>
            <p:cNvSpPr txBox="1">
              <a:spLocks noChangeArrowheads="1"/>
            </p:cNvSpPr>
            <p:nvPr/>
          </p:nvSpPr>
          <p:spPr bwMode="auto">
            <a:xfrm>
              <a:off x="192" y="2304"/>
              <a:ext cx="904" cy="63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Susan</a:t>
              </a:r>
            </a:p>
            <a:p>
              <a:pPr>
                <a:defRPr/>
              </a:pPr>
              <a:r>
                <a:rPr lang="en-US" sz="2000" dirty="0">
                  <a:solidFill>
                    <a:schemeClr val="bg1"/>
                  </a:solidFill>
                </a:rPr>
                <a:t>• </a:t>
              </a:r>
              <a:r>
                <a:rPr lang="en-US" sz="2000" dirty="0">
                  <a:solidFill>
                    <a:schemeClr val="bg1"/>
                  </a:solidFill>
                  <a:latin typeface="Arial" pitchFamily="-65" charset="0"/>
                  <a:ea typeface="ＭＳ Ｐゴシック" pitchFamily="-65" charset="-128"/>
                  <a:cs typeface="ＭＳ Ｐゴシック" pitchFamily="-65" charset="-128"/>
                </a:rPr>
                <a:t>Désirée</a:t>
              </a:r>
              <a:endParaRPr lang="en-US" sz="2000" dirty="0">
                <a:solidFill>
                  <a:schemeClr val="bg1"/>
                </a:solidFill>
              </a:endParaRPr>
            </a:p>
            <a:p>
              <a:pPr>
                <a:defRPr/>
              </a:pPr>
              <a:r>
                <a:rPr lang="en-US" sz="2000" dirty="0">
                  <a:solidFill>
                    <a:schemeClr val="bg1"/>
                  </a:solidFill>
                </a:rPr>
                <a:t>• Linda Fones</a:t>
              </a:r>
              <a:endParaRPr lang="en-US" sz="2000" dirty="0"/>
            </a:p>
          </p:txBody>
        </p:sp>
      </p:grpSp>
      <p:grpSp>
        <p:nvGrpSpPr>
          <p:cNvPr id="6" name="Group 46"/>
          <p:cNvGrpSpPr>
            <a:grpSpLocks/>
          </p:cNvGrpSpPr>
          <p:nvPr/>
        </p:nvGrpSpPr>
        <p:grpSpPr bwMode="auto">
          <a:xfrm>
            <a:off x="1619250" y="5430838"/>
            <a:ext cx="2336800" cy="1012825"/>
            <a:chOff x="576" y="3072"/>
            <a:chExt cx="1152" cy="638"/>
          </a:xfrm>
        </p:grpSpPr>
        <p:sp>
          <p:nvSpPr>
            <p:cNvPr id="246825" name="Text Box 41"/>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dirty="0">
                  <a:solidFill>
                    <a:srgbClr val="FFFF00"/>
                  </a:solidFill>
                </a:rPr>
                <a:t>YOUTH</a:t>
              </a:r>
              <a:endParaRPr lang="en-US" sz="2800" dirty="0"/>
            </a:p>
          </p:txBody>
        </p:sp>
        <p:sp>
          <p:nvSpPr>
            <p:cNvPr id="246826" name="Text Box 42"/>
            <p:cNvSpPr txBox="1">
              <a:spLocks noChangeArrowheads="1"/>
            </p:cNvSpPr>
            <p:nvPr/>
          </p:nvSpPr>
          <p:spPr bwMode="auto">
            <a:xfrm>
              <a:off x="624" y="3264"/>
              <a:ext cx="844"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Athan</a:t>
              </a:r>
            </a:p>
            <a:p>
              <a:pPr>
                <a:defRPr/>
              </a:pPr>
              <a:r>
                <a:rPr lang="en-US" sz="2000" dirty="0">
                  <a:solidFill>
                    <a:schemeClr val="bg1"/>
                  </a:solidFill>
                </a:rPr>
                <a:t>• Chanchan</a:t>
              </a:r>
            </a:p>
          </p:txBody>
        </p:sp>
      </p:grpSp>
      <p:grpSp>
        <p:nvGrpSpPr>
          <p:cNvPr id="7" name="Group 47"/>
          <p:cNvGrpSpPr>
            <a:grpSpLocks/>
          </p:cNvGrpSpPr>
          <p:nvPr/>
        </p:nvGrpSpPr>
        <p:grpSpPr bwMode="auto">
          <a:xfrm>
            <a:off x="3211513" y="5729288"/>
            <a:ext cx="2336800" cy="1012825"/>
            <a:chOff x="576" y="3072"/>
            <a:chExt cx="1152" cy="638"/>
          </a:xfrm>
        </p:grpSpPr>
        <p:sp>
          <p:nvSpPr>
            <p:cNvPr id="246832" name="Text Box 48"/>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KIDS</a:t>
              </a:r>
              <a:endParaRPr lang="en-US" sz="2800"/>
            </a:p>
          </p:txBody>
        </p:sp>
        <p:sp>
          <p:nvSpPr>
            <p:cNvPr id="246833" name="Text Box 49"/>
            <p:cNvSpPr txBox="1">
              <a:spLocks noChangeArrowheads="1"/>
            </p:cNvSpPr>
            <p:nvPr/>
          </p:nvSpPr>
          <p:spPr bwMode="auto">
            <a:xfrm>
              <a:off x="624" y="3264"/>
              <a:ext cx="758"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Kim</a:t>
              </a:r>
            </a:p>
            <a:p>
              <a:pPr>
                <a:defRPr/>
              </a:pPr>
              <a:r>
                <a:rPr lang="en-US" sz="2000" dirty="0">
                  <a:solidFill>
                    <a:schemeClr val="bg1"/>
                  </a:solidFill>
                </a:rPr>
                <a:t>• Chanchan</a:t>
              </a:r>
            </a:p>
          </p:txBody>
        </p:sp>
      </p:grpSp>
      <p:grpSp>
        <p:nvGrpSpPr>
          <p:cNvPr id="8" name="Group 59"/>
          <p:cNvGrpSpPr>
            <a:grpSpLocks/>
          </p:cNvGrpSpPr>
          <p:nvPr/>
        </p:nvGrpSpPr>
        <p:grpSpPr bwMode="auto">
          <a:xfrm>
            <a:off x="5638800" y="4351338"/>
            <a:ext cx="3505200" cy="1006475"/>
            <a:chOff x="3744" y="1872"/>
            <a:chExt cx="1728" cy="634"/>
          </a:xfrm>
        </p:grpSpPr>
        <p:sp>
          <p:nvSpPr>
            <p:cNvPr id="246839" name="Text Box 55"/>
            <p:cNvSpPr txBox="1">
              <a:spLocks noChangeArrowheads="1"/>
            </p:cNvSpPr>
            <p:nvPr/>
          </p:nvSpPr>
          <p:spPr bwMode="auto">
            <a:xfrm>
              <a:off x="3744" y="1872"/>
              <a:ext cx="1728"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a:solidFill>
                    <a:srgbClr val="FFFF00"/>
                  </a:solidFill>
                  <a:latin typeface="Arial" pitchFamily="-65" charset="0"/>
                  <a:ea typeface="ＭＳ Ｐゴシック" pitchFamily="-65" charset="-128"/>
                  <a:cs typeface="ＭＳ Ｐゴシック" pitchFamily="-65" charset="-128"/>
                </a:rPr>
                <a:t>WEBSITE &amp; AV</a:t>
              </a:r>
            </a:p>
          </p:txBody>
        </p:sp>
        <p:sp>
          <p:nvSpPr>
            <p:cNvPr id="246840" name="Text Box 56"/>
            <p:cNvSpPr txBox="1">
              <a:spLocks noChangeArrowheads="1"/>
            </p:cNvSpPr>
            <p:nvPr/>
          </p:nvSpPr>
          <p:spPr bwMode="auto">
            <a:xfrm>
              <a:off x="3792" y="2064"/>
              <a:ext cx="936" cy="44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Andrew</a:t>
              </a:r>
            </a:p>
            <a:p>
              <a:pPr>
                <a:defRPr/>
              </a:pPr>
              <a:r>
                <a:rPr lang="en-US" sz="2000" dirty="0">
                  <a:solidFill>
                    <a:schemeClr val="bg1"/>
                  </a:solidFill>
                </a:rPr>
                <a:t>• Drew</a:t>
              </a:r>
              <a:endParaRPr lang="en-US" sz="2000" dirty="0"/>
            </a:p>
          </p:txBody>
        </p:sp>
        <p:sp>
          <p:nvSpPr>
            <p:cNvPr id="246841" name="Text Box 57"/>
            <p:cNvSpPr txBox="1">
              <a:spLocks noChangeArrowheads="1"/>
            </p:cNvSpPr>
            <p:nvPr/>
          </p:nvSpPr>
          <p:spPr bwMode="auto">
            <a:xfrm>
              <a:off x="4296" y="2064"/>
              <a:ext cx="93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000" dirty="0"/>
            </a:p>
          </p:txBody>
        </p:sp>
      </p:grpSp>
      <p:grpSp>
        <p:nvGrpSpPr>
          <p:cNvPr id="9" name="Group 66"/>
          <p:cNvGrpSpPr>
            <a:grpSpLocks/>
          </p:cNvGrpSpPr>
          <p:nvPr/>
        </p:nvGrpSpPr>
        <p:grpSpPr bwMode="auto">
          <a:xfrm>
            <a:off x="6657975" y="5430838"/>
            <a:ext cx="3602038" cy="1012825"/>
            <a:chOff x="2976" y="3216"/>
            <a:chExt cx="1776" cy="638"/>
          </a:xfrm>
        </p:grpSpPr>
        <p:sp>
          <p:nvSpPr>
            <p:cNvPr id="246846" name="Text Box 62"/>
            <p:cNvSpPr txBox="1">
              <a:spLocks noChangeArrowheads="1"/>
            </p:cNvSpPr>
            <p:nvPr/>
          </p:nvSpPr>
          <p:spPr bwMode="auto">
            <a:xfrm>
              <a:off x="2976" y="3216"/>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LOGISTICS</a:t>
              </a:r>
              <a:endParaRPr lang="en-US" sz="2800"/>
            </a:p>
          </p:txBody>
        </p:sp>
        <p:sp>
          <p:nvSpPr>
            <p:cNvPr id="246847" name="Text Box 63"/>
            <p:cNvSpPr txBox="1">
              <a:spLocks noChangeArrowheads="1"/>
            </p:cNvSpPr>
            <p:nvPr/>
          </p:nvSpPr>
          <p:spPr bwMode="auto">
            <a:xfrm>
              <a:off x="3024" y="3408"/>
              <a:ext cx="625"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Singpu</a:t>
              </a:r>
            </a:p>
            <a:p>
              <a:pPr>
                <a:defRPr/>
              </a:pPr>
              <a:r>
                <a:rPr lang="en-US" sz="2000" dirty="0">
                  <a:solidFill>
                    <a:schemeClr val="bg1"/>
                  </a:solidFill>
                </a:rPr>
                <a:t>• David</a:t>
              </a:r>
            </a:p>
          </p:txBody>
        </p:sp>
        <p:sp>
          <p:nvSpPr>
            <p:cNvPr id="246848" name="Text Box 64"/>
            <p:cNvSpPr txBox="1">
              <a:spLocks noChangeArrowheads="1"/>
            </p:cNvSpPr>
            <p:nvPr/>
          </p:nvSpPr>
          <p:spPr bwMode="auto">
            <a:xfrm>
              <a:off x="3528" y="3408"/>
              <a:ext cx="720"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Athan</a:t>
              </a:r>
            </a:p>
            <a:p>
              <a:pPr>
                <a:defRPr/>
              </a:pPr>
              <a:r>
                <a:rPr lang="en-US" sz="2000" dirty="0">
                  <a:solidFill>
                    <a:schemeClr val="bg1"/>
                  </a:solidFill>
                </a:rPr>
                <a:t>• Kim</a:t>
              </a:r>
            </a:p>
          </p:txBody>
        </p:sp>
        <p:sp>
          <p:nvSpPr>
            <p:cNvPr id="246849" name="Text Box 65"/>
            <p:cNvSpPr txBox="1">
              <a:spLocks noChangeArrowheads="1"/>
            </p:cNvSpPr>
            <p:nvPr/>
          </p:nvSpPr>
          <p:spPr bwMode="auto">
            <a:xfrm>
              <a:off x="4032" y="3408"/>
              <a:ext cx="720"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endParaRPr lang="en-US" sz="2000" dirty="0">
                <a:solidFill>
                  <a:schemeClr val="bg1"/>
                </a:solidFill>
                <a:latin typeface="Arial" pitchFamily="-65" charset="0"/>
                <a:ea typeface="ＭＳ Ｐゴシック" pitchFamily="-65" charset="-128"/>
                <a:cs typeface="ＭＳ Ｐゴシック" pitchFamily="-65" charset="-128"/>
              </a:endParaRPr>
            </a:p>
          </p:txBody>
        </p:sp>
      </p:grpSp>
      <p:grpSp>
        <p:nvGrpSpPr>
          <p:cNvPr id="10" name="Group 82"/>
          <p:cNvGrpSpPr>
            <a:grpSpLocks/>
          </p:cNvGrpSpPr>
          <p:nvPr/>
        </p:nvGrpSpPr>
        <p:grpSpPr bwMode="auto">
          <a:xfrm>
            <a:off x="5435600" y="2808288"/>
            <a:ext cx="3708400" cy="1628775"/>
            <a:chOff x="3648" y="1584"/>
            <a:chExt cx="2208" cy="1026"/>
          </a:xfrm>
        </p:grpSpPr>
        <p:sp>
          <p:nvSpPr>
            <p:cNvPr id="246853" name="Text Box 69"/>
            <p:cNvSpPr txBox="1">
              <a:spLocks noChangeArrowheads="1"/>
            </p:cNvSpPr>
            <p:nvPr/>
          </p:nvSpPr>
          <p:spPr bwMode="auto">
            <a:xfrm>
              <a:off x="3648" y="1584"/>
              <a:ext cx="147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MUSIC</a:t>
              </a:r>
              <a:endParaRPr lang="en-US" sz="2800"/>
            </a:p>
          </p:txBody>
        </p:sp>
        <p:sp>
          <p:nvSpPr>
            <p:cNvPr id="246854" name="Text Box 70"/>
            <p:cNvSpPr txBox="1">
              <a:spLocks noChangeArrowheads="1"/>
            </p:cNvSpPr>
            <p:nvPr/>
          </p:nvSpPr>
          <p:spPr bwMode="auto">
            <a:xfrm>
              <a:off x="3709" y="1776"/>
              <a:ext cx="798" cy="64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000" dirty="0">
                  <a:solidFill>
                    <a:schemeClr val="bg1"/>
                  </a:solidFill>
                  <a:latin typeface="Arial" pitchFamily="-65" charset="0"/>
                  <a:ea typeface="ＭＳ Ｐゴシック" pitchFamily="-65" charset="-128"/>
                  <a:cs typeface="ＭＳ Ｐゴシック" pitchFamily="-65" charset="-128"/>
                </a:rPr>
                <a:t>• David</a:t>
              </a:r>
            </a:p>
            <a:p>
              <a:pPr>
                <a:defRPr/>
              </a:pPr>
              <a:r>
                <a:rPr lang="en-US" sz="2000" dirty="0">
                  <a:solidFill>
                    <a:schemeClr val="bg1"/>
                  </a:solidFill>
                  <a:latin typeface="Arial" pitchFamily="-65" charset="0"/>
                  <a:ea typeface="ＭＳ Ｐゴシック" pitchFamily="-65" charset="-128"/>
                  <a:cs typeface="ＭＳ Ｐゴシック" pitchFamily="-65" charset="-128"/>
                </a:rPr>
                <a:t>• Susan</a:t>
              </a:r>
            </a:p>
            <a:p>
              <a:pPr>
                <a:defRPr/>
              </a:pPr>
              <a:r>
                <a:rPr lang="en-US" sz="2000" dirty="0">
                  <a:solidFill>
                    <a:schemeClr val="bg1"/>
                  </a:solidFill>
                  <a:latin typeface="Arial" pitchFamily="-65" charset="0"/>
                  <a:ea typeface="ＭＳ Ｐゴシック" pitchFamily="-65" charset="-128"/>
                  <a:cs typeface="ＭＳ Ｐゴシック" pitchFamily="-65" charset="-128"/>
                </a:rPr>
                <a:t>• Jieun</a:t>
              </a:r>
            </a:p>
          </p:txBody>
        </p:sp>
        <p:sp>
          <p:nvSpPr>
            <p:cNvPr id="246855" name="Text Box 71"/>
            <p:cNvSpPr txBox="1">
              <a:spLocks noChangeArrowheads="1"/>
            </p:cNvSpPr>
            <p:nvPr/>
          </p:nvSpPr>
          <p:spPr bwMode="auto">
            <a:xfrm>
              <a:off x="4353" y="1776"/>
              <a:ext cx="920" cy="64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Miriam</a:t>
              </a:r>
            </a:p>
            <a:p>
              <a:pPr>
                <a:defRPr/>
              </a:pPr>
              <a:r>
                <a:rPr lang="en-US" sz="2000" dirty="0">
                  <a:solidFill>
                    <a:schemeClr val="bg1"/>
                  </a:solidFill>
                </a:rPr>
                <a:t>• Athan</a:t>
              </a:r>
            </a:p>
            <a:p>
              <a:pPr>
                <a:defRPr/>
              </a:pPr>
              <a:r>
                <a:rPr lang="en-US" sz="2000" dirty="0">
                  <a:solidFill>
                    <a:schemeClr val="bg1"/>
                  </a:solidFill>
                </a:rPr>
                <a:t>• Singpu</a:t>
              </a:r>
              <a:endParaRPr lang="en-US" sz="2000" dirty="0"/>
            </a:p>
          </p:txBody>
        </p:sp>
        <p:sp>
          <p:nvSpPr>
            <p:cNvPr id="246865" name="Text Box 81"/>
            <p:cNvSpPr txBox="1">
              <a:spLocks noChangeArrowheads="1"/>
            </p:cNvSpPr>
            <p:nvPr/>
          </p:nvSpPr>
          <p:spPr bwMode="auto">
            <a:xfrm>
              <a:off x="5033" y="1776"/>
              <a:ext cx="823" cy="8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Shannah</a:t>
              </a:r>
            </a:p>
            <a:p>
              <a:pPr>
                <a:defRPr/>
              </a:pPr>
              <a:r>
                <a:rPr lang="en-US" sz="2000" dirty="0">
                  <a:solidFill>
                    <a:schemeClr val="bg1"/>
                  </a:solidFill>
                </a:rPr>
                <a:t>• Tessa</a:t>
              </a:r>
            </a:p>
            <a:p>
              <a:pPr>
                <a:defRPr/>
              </a:pPr>
              <a:r>
                <a:rPr lang="en-US" sz="2000" dirty="0">
                  <a:solidFill>
                    <a:schemeClr val="bg1"/>
                  </a:solidFill>
                </a:rPr>
                <a:t>• Gilbert</a:t>
              </a:r>
            </a:p>
            <a:p>
              <a:pPr>
                <a:defRPr/>
              </a:pPr>
              <a:r>
                <a:rPr lang="en-US" sz="2000" dirty="0">
                  <a:solidFill>
                    <a:schemeClr val="bg1"/>
                  </a:solidFill>
                </a:rPr>
                <a:t>• Cynthia</a:t>
              </a:r>
              <a:endParaRPr lang="en-US" sz="2000" dirty="0"/>
            </a:p>
          </p:txBody>
        </p:sp>
      </p:grpSp>
      <p:grpSp>
        <p:nvGrpSpPr>
          <p:cNvPr id="11" name="Group 84"/>
          <p:cNvGrpSpPr>
            <a:grpSpLocks/>
          </p:cNvGrpSpPr>
          <p:nvPr/>
        </p:nvGrpSpPr>
        <p:grpSpPr bwMode="auto">
          <a:xfrm>
            <a:off x="5638800" y="1812925"/>
            <a:ext cx="3657600" cy="701675"/>
            <a:chOff x="3552" y="816"/>
            <a:chExt cx="2304" cy="442"/>
          </a:xfrm>
        </p:grpSpPr>
        <p:sp>
          <p:nvSpPr>
            <p:cNvPr id="246862" name="Text Box 78"/>
            <p:cNvSpPr txBox="1">
              <a:spLocks noChangeArrowheads="1"/>
            </p:cNvSpPr>
            <p:nvPr/>
          </p:nvSpPr>
          <p:spPr bwMode="auto">
            <a:xfrm>
              <a:off x="3552" y="816"/>
              <a:ext cx="2304"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dirty="0">
                  <a:solidFill>
                    <a:srgbClr val="FFFF00"/>
                  </a:solidFill>
                  <a:latin typeface="Arial" pitchFamily="-65" charset="0"/>
                  <a:ea typeface="ＭＳ Ｐゴシック" pitchFamily="-65" charset="-128"/>
                  <a:cs typeface="ＭＳ Ｐゴシック" pitchFamily="-65" charset="-128"/>
                </a:rPr>
                <a:t>HOME GROUPS</a:t>
              </a:r>
            </a:p>
          </p:txBody>
        </p:sp>
        <p:sp>
          <p:nvSpPr>
            <p:cNvPr id="246863" name="Text Box 79"/>
            <p:cNvSpPr txBox="1">
              <a:spLocks noChangeArrowheads="1"/>
            </p:cNvSpPr>
            <p:nvPr/>
          </p:nvSpPr>
          <p:spPr bwMode="auto">
            <a:xfrm>
              <a:off x="3616" y="1008"/>
              <a:ext cx="1136"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Singpu (HG)</a:t>
              </a:r>
              <a:endParaRPr lang="en-US" sz="2000" dirty="0"/>
            </a:p>
          </p:txBody>
        </p:sp>
        <p:sp>
          <p:nvSpPr>
            <p:cNvPr id="246867" name="Text Box 83"/>
            <p:cNvSpPr txBox="1">
              <a:spLocks noChangeArrowheads="1"/>
            </p:cNvSpPr>
            <p:nvPr/>
          </p:nvSpPr>
          <p:spPr bwMode="auto">
            <a:xfrm>
              <a:off x="4656" y="1008"/>
              <a:ext cx="110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chemeClr val="bg1"/>
                  </a:solidFill>
                </a:rPr>
                <a:t>• Lewis (HG)</a:t>
              </a:r>
              <a:endParaRPr lang="en-US" sz="2000"/>
            </a:p>
          </p:txBody>
        </p:sp>
      </p:grpSp>
      <p:grpSp>
        <p:nvGrpSpPr>
          <p:cNvPr id="12" name="Group 85"/>
          <p:cNvGrpSpPr>
            <a:grpSpLocks/>
          </p:cNvGrpSpPr>
          <p:nvPr/>
        </p:nvGrpSpPr>
        <p:grpSpPr bwMode="auto">
          <a:xfrm>
            <a:off x="1476375" y="908050"/>
            <a:ext cx="1295400" cy="704850"/>
            <a:chOff x="576" y="3072"/>
            <a:chExt cx="1152" cy="444"/>
          </a:xfrm>
        </p:grpSpPr>
        <p:sp>
          <p:nvSpPr>
            <p:cNvPr id="246870" name="Text Box 86"/>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dirty="0">
                  <a:solidFill>
                    <a:srgbClr val="FFFF00"/>
                  </a:solidFill>
                </a:rPr>
                <a:t>MEN</a:t>
              </a:r>
              <a:endParaRPr lang="en-US" sz="2800" dirty="0"/>
            </a:p>
          </p:txBody>
        </p:sp>
        <p:sp>
          <p:nvSpPr>
            <p:cNvPr id="246871" name="Text Box 87"/>
            <p:cNvSpPr txBox="1">
              <a:spLocks noChangeArrowheads="1"/>
            </p:cNvSpPr>
            <p:nvPr/>
          </p:nvSpPr>
          <p:spPr bwMode="auto">
            <a:xfrm>
              <a:off x="624" y="3264"/>
              <a:ext cx="1024"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Leland</a:t>
              </a:r>
              <a:endParaRPr lang="en-US" sz="2000" dirty="0"/>
            </a:p>
          </p:txBody>
        </p:sp>
      </p:grpSp>
      <p:grpSp>
        <p:nvGrpSpPr>
          <p:cNvPr id="13" name="Group 88"/>
          <p:cNvGrpSpPr>
            <a:grpSpLocks/>
          </p:cNvGrpSpPr>
          <p:nvPr/>
        </p:nvGrpSpPr>
        <p:grpSpPr bwMode="auto">
          <a:xfrm>
            <a:off x="2916238" y="908050"/>
            <a:ext cx="2514600" cy="701675"/>
            <a:chOff x="576" y="3072"/>
            <a:chExt cx="1152" cy="442"/>
          </a:xfrm>
        </p:grpSpPr>
        <p:sp>
          <p:nvSpPr>
            <p:cNvPr id="246873" name="Text Box 89"/>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MISSIONS</a:t>
              </a:r>
              <a:endParaRPr lang="en-US" sz="2800"/>
            </a:p>
          </p:txBody>
        </p:sp>
        <p:sp>
          <p:nvSpPr>
            <p:cNvPr id="246874" name="Text Box 90"/>
            <p:cNvSpPr txBox="1">
              <a:spLocks noChangeArrowheads="1"/>
            </p:cNvSpPr>
            <p:nvPr/>
          </p:nvSpPr>
          <p:spPr bwMode="auto">
            <a:xfrm>
              <a:off x="624" y="3264"/>
              <a:ext cx="62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a:t>
              </a:r>
              <a:endParaRPr lang="en-US" sz="2000" dirty="0"/>
            </a:p>
          </p:txBody>
        </p:sp>
      </p:grpSp>
      <p:grpSp>
        <p:nvGrpSpPr>
          <p:cNvPr id="14" name="Group 91"/>
          <p:cNvGrpSpPr>
            <a:grpSpLocks/>
          </p:cNvGrpSpPr>
          <p:nvPr/>
        </p:nvGrpSpPr>
        <p:grpSpPr bwMode="auto">
          <a:xfrm>
            <a:off x="5049838" y="908050"/>
            <a:ext cx="4418012" cy="704850"/>
            <a:chOff x="576" y="3072"/>
            <a:chExt cx="1152" cy="444"/>
          </a:xfrm>
        </p:grpSpPr>
        <p:sp>
          <p:nvSpPr>
            <p:cNvPr id="246876" name="Text Box 92"/>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EVANGELISM</a:t>
              </a:r>
              <a:endParaRPr lang="en-US" sz="2800"/>
            </a:p>
          </p:txBody>
        </p:sp>
        <p:sp>
          <p:nvSpPr>
            <p:cNvPr id="246877" name="Text Box 93"/>
            <p:cNvSpPr txBox="1">
              <a:spLocks noChangeArrowheads="1"/>
            </p:cNvSpPr>
            <p:nvPr/>
          </p:nvSpPr>
          <p:spPr bwMode="auto">
            <a:xfrm>
              <a:off x="624" y="3264"/>
              <a:ext cx="862"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000" dirty="0">
                  <a:solidFill>
                    <a:schemeClr val="bg1"/>
                  </a:solidFill>
                  <a:latin typeface="Arial" pitchFamily="-65" charset="0"/>
                  <a:ea typeface="ＭＳ Ｐゴシック" pitchFamily="-65" charset="-128"/>
                  <a:cs typeface="ＭＳ Ｐゴシック" pitchFamily="-65" charset="-128"/>
                </a:rPr>
                <a:t>• Albina • Singpu • Désirée</a:t>
              </a:r>
            </a:p>
          </p:txBody>
        </p:sp>
      </p:grpSp>
      <p:grpSp>
        <p:nvGrpSpPr>
          <p:cNvPr id="64" name="Group 47"/>
          <p:cNvGrpSpPr>
            <a:grpSpLocks/>
          </p:cNvGrpSpPr>
          <p:nvPr/>
        </p:nvGrpSpPr>
        <p:grpSpPr bwMode="auto">
          <a:xfrm>
            <a:off x="4643438" y="5300663"/>
            <a:ext cx="2336800" cy="704850"/>
            <a:chOff x="576" y="3072"/>
            <a:chExt cx="1152" cy="444"/>
          </a:xfrm>
        </p:grpSpPr>
        <p:sp>
          <p:nvSpPr>
            <p:cNvPr id="65" name="Text Box 48"/>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dirty="0">
                  <a:solidFill>
                    <a:srgbClr val="FFFF00"/>
                  </a:solidFill>
                </a:rPr>
                <a:t>NURSERY</a:t>
              </a:r>
              <a:endParaRPr lang="en-US" sz="2800" dirty="0"/>
            </a:p>
          </p:txBody>
        </p:sp>
        <p:sp>
          <p:nvSpPr>
            <p:cNvPr id="66" name="Text Box 49"/>
            <p:cNvSpPr txBox="1">
              <a:spLocks noChangeArrowheads="1"/>
            </p:cNvSpPr>
            <p:nvPr/>
          </p:nvSpPr>
          <p:spPr bwMode="auto">
            <a:xfrm>
              <a:off x="624" y="3264"/>
              <a:ext cx="758"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a:solidFill>
                    <a:schemeClr val="bg1"/>
                  </a:solidFill>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6798"/>
                                        </p:tgtEl>
                                        <p:attrNameLst>
                                          <p:attrName>style.visibility</p:attrName>
                                        </p:attrNameLst>
                                      </p:cBhvr>
                                      <p:to>
                                        <p:strVal val="visible"/>
                                      </p:to>
                                    </p:set>
                                    <p:animEffect transition="in" filter="wipe(up)">
                                      <p:cBhvr>
                                        <p:cTn id="7" dur="500"/>
                                        <p:tgtEl>
                                          <p:spTgt spid="24679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46799"/>
                                        </p:tgtEl>
                                        <p:attrNameLst>
                                          <p:attrName>style.visibility</p:attrName>
                                        </p:attrNameLst>
                                      </p:cBhvr>
                                      <p:to>
                                        <p:strVal val="visible"/>
                                      </p:to>
                                    </p:set>
                                    <p:animEffect transition="in" filter="wipe(up)">
                                      <p:cBhvr>
                                        <p:cTn id="14" dur="500"/>
                                        <p:tgtEl>
                                          <p:spTgt spid="246799"/>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6800"/>
                                        </p:tgtEl>
                                        <p:attrNameLst>
                                          <p:attrName>style.visibility</p:attrName>
                                        </p:attrNameLst>
                                      </p:cBhvr>
                                      <p:to>
                                        <p:strVal val="visible"/>
                                      </p:to>
                                    </p:set>
                                    <p:animEffect transition="in" filter="wipe(up)">
                                      <p:cBhvr>
                                        <p:cTn id="21" dur="500"/>
                                        <p:tgtEl>
                                          <p:spTgt spid="246800"/>
                                        </p:tgtEl>
                                      </p:cBhvr>
                                    </p:animEffec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6801"/>
                                        </p:tgtEl>
                                        <p:attrNameLst>
                                          <p:attrName>style.visibility</p:attrName>
                                        </p:attrNameLst>
                                      </p:cBhvr>
                                      <p:to>
                                        <p:strVal val="visible"/>
                                      </p:to>
                                    </p:set>
                                    <p:animEffect transition="in" filter="wipe(left)">
                                      <p:cBhvr>
                                        <p:cTn id="28" dur="500"/>
                                        <p:tgtEl>
                                          <p:spTgt spid="246801"/>
                                        </p:tgtEl>
                                      </p:cBhvr>
                                    </p:animEffec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6802"/>
                                        </p:tgtEl>
                                        <p:attrNameLst>
                                          <p:attrName>style.visibility</p:attrName>
                                        </p:attrNameLst>
                                      </p:cBhvr>
                                      <p:to>
                                        <p:strVal val="visible"/>
                                      </p:to>
                                    </p:set>
                                    <p:animEffect transition="in" filter="wipe(left)">
                                      <p:cBhvr>
                                        <p:cTn id="35" dur="500"/>
                                        <p:tgtEl>
                                          <p:spTgt spid="246802"/>
                                        </p:tgtEl>
                                      </p:cBhvr>
                                    </p:animEffect>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46809"/>
                                        </p:tgtEl>
                                        <p:attrNameLst>
                                          <p:attrName>style.visibility</p:attrName>
                                        </p:attrNameLst>
                                      </p:cBhvr>
                                      <p:to>
                                        <p:strVal val="visible"/>
                                      </p:to>
                                    </p:set>
                                    <p:animEffect transition="in" filter="wipe(right)">
                                      <p:cBhvr>
                                        <p:cTn id="42" dur="500"/>
                                        <p:tgtEl>
                                          <p:spTgt spid="246809"/>
                                        </p:tgtEl>
                                      </p:cBhvr>
                                    </p:animEffect>
                                  </p:childTnLst>
                                </p:cTn>
                              </p:par>
                              <p:par>
                                <p:cTn id="43" presetID="1"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46803"/>
                                        </p:tgtEl>
                                        <p:attrNameLst>
                                          <p:attrName>style.visibility</p:attrName>
                                        </p:attrNameLst>
                                      </p:cBhvr>
                                      <p:to>
                                        <p:strVal val="visible"/>
                                      </p:to>
                                    </p:set>
                                    <p:animEffect transition="in" filter="wipe(left)">
                                      <p:cBhvr>
                                        <p:cTn id="49" dur="500"/>
                                        <p:tgtEl>
                                          <p:spTgt spid="246803"/>
                                        </p:tgtEl>
                                      </p:cBhvr>
                                    </p:animEffect>
                                  </p:childTnLst>
                                </p:cTn>
                              </p:par>
                              <p:par>
                                <p:cTn id="50" presetID="1"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6806"/>
                                        </p:tgtEl>
                                        <p:attrNameLst>
                                          <p:attrName>style.visibility</p:attrName>
                                        </p:attrNameLst>
                                      </p:cBhvr>
                                      <p:to>
                                        <p:strVal val="visible"/>
                                      </p:to>
                                    </p:set>
                                    <p:animEffect transition="in" filter="wipe(down)">
                                      <p:cBhvr>
                                        <p:cTn id="56" dur="500"/>
                                        <p:tgtEl>
                                          <p:spTgt spid="246806"/>
                                        </p:tgtEl>
                                      </p:cBhvr>
                                    </p:animEffec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46805"/>
                                        </p:tgtEl>
                                        <p:attrNameLst>
                                          <p:attrName>style.visibility</p:attrName>
                                        </p:attrNameLst>
                                      </p:cBhvr>
                                      <p:to>
                                        <p:strVal val="visible"/>
                                      </p:to>
                                    </p:set>
                                    <p:animEffect transition="in" filter="wipe(down)">
                                      <p:cBhvr>
                                        <p:cTn id="63" dur="500"/>
                                        <p:tgtEl>
                                          <p:spTgt spid="246805"/>
                                        </p:tgtEl>
                                      </p:cBhvr>
                                    </p:animEffect>
                                  </p:childTnLst>
                                </p:cTn>
                              </p:par>
                              <p:par>
                                <p:cTn id="64" presetID="1"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46804"/>
                                        </p:tgtEl>
                                        <p:attrNameLst>
                                          <p:attrName>style.visibility</p:attrName>
                                        </p:attrNameLst>
                                      </p:cBhvr>
                                      <p:to>
                                        <p:strVal val="visible"/>
                                      </p:to>
                                    </p:set>
                                    <p:animEffect transition="in" filter="wipe(down)">
                                      <p:cBhvr>
                                        <p:cTn id="70" dur="500"/>
                                        <p:tgtEl>
                                          <p:spTgt spid="246804"/>
                                        </p:tgtEl>
                                      </p:cBhvr>
                                    </p:animEffec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246807"/>
                                        </p:tgtEl>
                                        <p:attrNameLst>
                                          <p:attrName>style.visibility</p:attrName>
                                        </p:attrNameLst>
                                      </p:cBhvr>
                                      <p:to>
                                        <p:strVal val="visible"/>
                                      </p:to>
                                    </p:set>
                                    <p:animEffect transition="in" filter="wipe(right)">
                                      <p:cBhvr>
                                        <p:cTn id="77" dur="500"/>
                                        <p:tgtEl>
                                          <p:spTgt spid="246807"/>
                                        </p:tgtEl>
                                      </p:cBhvr>
                                    </p:animEffect>
                                  </p:childTnLst>
                                </p:cTn>
                              </p:par>
                              <p:par>
                                <p:cTn id="78" presetID="1"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246808"/>
                                        </p:tgtEl>
                                        <p:attrNameLst>
                                          <p:attrName>style.visibility</p:attrName>
                                        </p:attrNameLst>
                                      </p:cBhvr>
                                      <p:to>
                                        <p:strVal val="visible"/>
                                      </p:to>
                                    </p:set>
                                    <p:animEffect transition="in" filter="wipe(right)">
                                      <p:cBhvr>
                                        <p:cTn id="84" dur="500"/>
                                        <p:tgtEl>
                                          <p:spTgt spid="246808"/>
                                        </p:tgtEl>
                                      </p:cBhvr>
                                    </p:animEffec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8" grpId="0" animBg="1"/>
      <p:bldP spid="246799" grpId="0" animBg="1"/>
      <p:bldP spid="246800" grpId="0" animBg="1"/>
      <p:bldP spid="246801" grpId="0" animBg="1"/>
      <p:bldP spid="246802" grpId="0" animBg="1"/>
      <p:bldP spid="246803" grpId="0" animBg="1"/>
      <p:bldP spid="246804" grpId="0" animBg="1"/>
      <p:bldP spid="246805" grpId="0" animBg="1"/>
      <p:bldP spid="246806" grpId="0" animBg="1"/>
      <p:bldP spid="246807" grpId="0" animBg="1"/>
      <p:bldP spid="246808" grpId="0" animBg="1"/>
      <p:bldP spid="24680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8"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en-US">
                <a:latin typeface="Arial" charset="0"/>
              </a:rPr>
              <a:t>Many Fear Evangelism!</a:t>
            </a:r>
          </a:p>
        </p:txBody>
      </p:sp>
      <p:sp>
        <p:nvSpPr>
          <p:cNvPr id="301059" name="Text Box 8"/>
          <p:cNvSpPr txBox="1">
            <a:spLocks noChangeArrowheads="1"/>
          </p:cNvSpPr>
          <p:nvPr/>
        </p:nvSpPr>
        <p:spPr bwMode="auto">
          <a:xfrm>
            <a:off x="34925" y="4751388"/>
            <a:ext cx="8569325" cy="20621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i="1">
                <a:solidFill>
                  <a:srgbClr val="000000"/>
                </a:solidFill>
              </a:rPr>
              <a:t>"When I was a kid I would go up to someone</a:t>
            </a:r>
            <a:r>
              <a:rPr lang="fr-FR" sz="3200" b="1" i="1">
                <a:solidFill>
                  <a:srgbClr val="000000"/>
                </a:solidFill>
              </a:rPr>
              <a:t>'</a:t>
            </a:r>
            <a:r>
              <a:rPr lang="en-US" sz="3200" b="1" i="1">
                <a:solidFill>
                  <a:srgbClr val="000000"/>
                </a:solidFill>
              </a:rPr>
              <a:t>s porch, ring the doorbell, and run like the dickens.  I still do it, except now our church calls it </a:t>
            </a:r>
            <a:r>
              <a:rPr lang="fr-FR" sz="3200" b="1" i="1">
                <a:solidFill>
                  <a:srgbClr val="000000"/>
                </a:solidFill>
              </a:rPr>
              <a:t>'</a:t>
            </a:r>
            <a:r>
              <a:rPr lang="en-US" sz="3200" b="1" i="1">
                <a:solidFill>
                  <a:srgbClr val="000000"/>
                </a:solidFill>
              </a:rPr>
              <a:t>outreach training.</a:t>
            </a:r>
            <a:r>
              <a:rPr lang="fr-FR" sz="3200" b="1" i="1">
                <a:solidFill>
                  <a:srgbClr val="000000"/>
                </a:solidFill>
              </a:rPr>
              <a:t>'</a:t>
            </a:r>
            <a:r>
              <a:rPr lang="en-US" sz="3200" b="1" i="1">
                <a:solidFill>
                  <a:srgbClr val="000000"/>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pic>
        <p:nvPicPr>
          <p:cNvPr id="303106"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7"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I.  God helps us to be</a:t>
            </a:r>
            <a:r>
              <a:rPr lang="en-US" sz="5400">
                <a:solidFill>
                  <a:srgbClr val="FFFF00"/>
                </a:solidFill>
                <a:latin typeface="Helvetica" charset="0"/>
                <a:ea typeface="Osaka" charset="0"/>
                <a:cs typeface="Osaka" charset="0"/>
              </a:rPr>
              <a:t> 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5154" name="Title 3"/>
          <p:cNvSpPr>
            <a:spLocks noGrp="1"/>
          </p:cNvSpPr>
          <p:nvPr>
            <p:ph type="title" idx="4294967295"/>
          </p:nvPr>
        </p:nvSpPr>
        <p:spPr>
          <a:xfrm>
            <a:off x="228600" y="-76200"/>
            <a:ext cx="3276600" cy="5715000"/>
          </a:xfrm>
        </p:spPr>
        <p:txBody>
          <a:bodyPr/>
          <a:lstStyle/>
          <a:p>
            <a:pPr eaLnBrk="1" hangingPunct="1"/>
            <a:r>
              <a:rPr lang="en-US">
                <a:latin typeface="Helvetica" charset="0"/>
                <a:ea typeface="Osaka" charset="0"/>
                <a:cs typeface="Osaka" charset="0"/>
              </a:rPr>
              <a:t>II.  God helps us to be</a:t>
            </a:r>
            <a:r>
              <a:rPr lang="en-US" sz="5400">
                <a:solidFill>
                  <a:srgbClr val="FFFF00"/>
                </a:solidFill>
                <a:latin typeface="Helvetica" charset="0"/>
                <a:ea typeface="Osaka" charset="0"/>
                <a:cs typeface="Osaka" charset="0"/>
              </a:rPr>
              <a:t> united</a:t>
            </a:r>
            <a:r>
              <a:rPr lang="en-US">
                <a:latin typeface="Helvetica" charset="0"/>
                <a:ea typeface="Osaka" charset="0"/>
                <a:cs typeface="Osaka" charset="0"/>
              </a:rPr>
              <a:t> to overcome opposition.</a:t>
            </a:r>
          </a:p>
        </p:txBody>
      </p:sp>
      <p:pic>
        <p:nvPicPr>
          <p:cNvPr id="305155" name="Picture 5" descr="united-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295400"/>
            <a:ext cx="4470400" cy="350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202" name="Title 2"/>
          <p:cNvSpPr>
            <a:spLocks noGrp="1"/>
          </p:cNvSpPr>
          <p:nvPr>
            <p:ph type="title" idx="4294967295"/>
          </p:nvPr>
        </p:nvSpPr>
        <p:spPr/>
        <p:txBody>
          <a:bodyPr/>
          <a:lstStyle/>
          <a:p>
            <a:pPr eaLnBrk="1" hangingPunct="1"/>
            <a:r>
              <a:rPr lang="en-US">
                <a:latin typeface="Helvetica" charset="0"/>
                <a:ea typeface="Osaka" charset="0"/>
                <a:cs typeface="Osaka" charset="0"/>
              </a:rPr>
              <a:t>Meetings</a:t>
            </a:r>
          </a:p>
        </p:txBody>
      </p:sp>
      <p:pic>
        <p:nvPicPr>
          <p:cNvPr id="307203" name="Picture 1" descr="meetin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300" y="0"/>
            <a:ext cx="7943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itle 2"/>
          <p:cNvSpPr txBox="1">
            <a:spLocks/>
          </p:cNvSpPr>
          <p:nvPr/>
        </p:nvSpPr>
        <p:spPr bwMode="auto">
          <a:xfrm>
            <a:off x="611188" y="5013325"/>
            <a:ext cx="7993062" cy="86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8000" b="1">
                <a:solidFill>
                  <a:schemeClr val="tx2"/>
                </a:solidFill>
                <a:latin typeface="Helvetica" charset="0"/>
                <a:ea typeface="Osaka" charset="0"/>
                <a:cs typeface="Osaka" charset="0"/>
              </a:rPr>
              <a:t>M</a:t>
            </a:r>
            <a:r>
              <a:rPr kumimoji="1" lang="en-US" sz="6000" b="1">
                <a:solidFill>
                  <a:schemeClr val="tx2"/>
                </a:solidFill>
                <a:latin typeface="Helvetica" charset="0"/>
                <a:ea typeface="Osaka" charset="0"/>
                <a:cs typeface="Osaka" charset="0"/>
              </a:rPr>
              <a:t>EETING</a:t>
            </a:r>
            <a:r>
              <a:rPr kumimoji="1" lang="en-US" sz="8000" b="1">
                <a:solidFill>
                  <a:schemeClr val="tx2"/>
                </a:solidFill>
                <a:latin typeface="Helvetica" charset="0"/>
                <a:ea typeface="Osaka" charset="0"/>
                <a:cs typeface="Osaka" charset="0"/>
              </a:rPr>
              <a:t>S</a:t>
            </a:r>
            <a:endParaRPr kumimoji="1" lang="en-US" sz="6000" b="1">
              <a:solidFill>
                <a:schemeClr val="tx2"/>
              </a:solidFill>
              <a:latin typeface="Helvetica" charset="0"/>
              <a:ea typeface="Osaka" charset="0"/>
              <a:cs typeface="Osaka" charset="0"/>
            </a:endParaRPr>
          </a:p>
        </p:txBody>
      </p:sp>
      <p:sp>
        <p:nvSpPr>
          <p:cNvPr id="307205" name="Title 2"/>
          <p:cNvSpPr txBox="1">
            <a:spLocks/>
          </p:cNvSpPr>
          <p:nvPr/>
        </p:nvSpPr>
        <p:spPr bwMode="auto">
          <a:xfrm>
            <a:off x="611188" y="5949950"/>
            <a:ext cx="7993062" cy="5032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3600">
                <a:solidFill>
                  <a:schemeClr val="tx2"/>
                </a:solidFill>
                <a:latin typeface="Helvetica" charset="0"/>
                <a:ea typeface="Osaka" charset="0"/>
                <a:cs typeface="Osaka" charset="0"/>
              </a:rPr>
              <a:t>None of us is as dumb as all of us.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09250" name="Picture 2" descr="buildingthew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1" name="Title 3"/>
          <p:cNvSpPr>
            <a:spLocks noGrp="1"/>
          </p:cNvSpPr>
          <p:nvPr>
            <p:ph type="title" idx="4294967295"/>
          </p:nvPr>
        </p:nvSpPr>
        <p:spPr>
          <a:xfrm>
            <a:off x="228600" y="-76200"/>
            <a:ext cx="3124200" cy="4572000"/>
          </a:xfrm>
        </p:spPr>
        <p:txBody>
          <a:bodyPr/>
          <a:lstStyle/>
          <a:p>
            <a:pPr eaLnBrk="1" hangingPunct="1"/>
            <a:r>
              <a:rPr lang="en-US">
                <a:latin typeface="Helvetica" charset="0"/>
                <a:ea typeface="Osaka" charset="0"/>
                <a:cs typeface="Osaka" charset="0"/>
              </a:rPr>
              <a:t>A.  God united all kinds of Jews to work as common laborers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11298" name="Picture 2" descr="buildingthewall.jpg"/>
          <p:cNvPicPr>
            <a:picLocks noChangeAspect="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3"/>
          <p:cNvSpPr>
            <a:spLocks noGrp="1"/>
          </p:cNvSpPr>
          <p:nvPr>
            <p:ph type="title" idx="4294967295"/>
          </p:nvPr>
        </p:nvSpPr>
        <p:spPr>
          <a:xfrm>
            <a:off x="228600" y="-76200"/>
            <a:ext cx="3124200" cy="4572000"/>
          </a:xfrm>
        </p:spPr>
        <p:txBody>
          <a:bodyPr/>
          <a:lstStyle/>
          <a:p>
            <a:pPr eaLnBrk="1" hangingPunct="1"/>
            <a:r>
              <a:rPr lang="en-US">
                <a:latin typeface="Helvetica" charset="0"/>
                <a:ea typeface="Osaka" charset="0"/>
                <a:cs typeface="Osaka" charset="0"/>
              </a:rPr>
              <a:t>A.  God united all kinds of Jews to work as common laborers</a:t>
            </a:r>
          </a:p>
        </p:txBody>
      </p:sp>
      <p:sp>
        <p:nvSpPr>
          <p:cNvPr id="263172" name="Text Box 4"/>
          <p:cNvSpPr txBox="1">
            <a:spLocks noChangeArrowheads="1"/>
          </p:cNvSpPr>
          <p:nvPr/>
        </p:nvSpPr>
        <p:spPr bwMode="auto">
          <a:xfrm>
            <a:off x="2819400" y="228600"/>
            <a:ext cx="63246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2">
              <a:spcBef>
                <a:spcPts val="1200"/>
              </a:spcBef>
              <a:spcAft>
                <a:spcPts val="300"/>
              </a:spcAft>
              <a:buFont typeface="Arial" charset="0"/>
              <a:buChar char="•"/>
            </a:pPr>
            <a:r>
              <a:rPr lang="en-US" sz="3200" b="1">
                <a:solidFill>
                  <a:srgbClr val="000000"/>
                </a:solidFill>
                <a:cs typeface="Times New Roman" charset="0"/>
              </a:rPr>
              <a:t>Priests (1, 22, 28)</a:t>
            </a:r>
          </a:p>
          <a:p>
            <a:pPr lvl="2">
              <a:spcBef>
                <a:spcPts val="1200"/>
              </a:spcBef>
              <a:spcAft>
                <a:spcPts val="300"/>
              </a:spcAft>
              <a:buFont typeface="Arial" charset="0"/>
              <a:buChar char="•"/>
            </a:pPr>
            <a:r>
              <a:rPr lang="en-US" sz="3200" b="1">
                <a:solidFill>
                  <a:srgbClr val="000000"/>
                </a:solidFill>
              </a:rPr>
              <a:t>Goldsmiths (8a, 31, 32)</a:t>
            </a:r>
          </a:p>
          <a:p>
            <a:pPr lvl="2">
              <a:spcBef>
                <a:spcPts val="1200"/>
              </a:spcBef>
              <a:spcAft>
                <a:spcPts val="300"/>
              </a:spcAft>
              <a:buFontTx/>
              <a:buChar char="•"/>
            </a:pPr>
            <a:r>
              <a:rPr lang="en-US" sz="3200" b="1">
                <a:solidFill>
                  <a:srgbClr val="000000"/>
                </a:solidFill>
              </a:rPr>
              <a:t>Perfumer (8b)</a:t>
            </a:r>
          </a:p>
          <a:p>
            <a:pPr lvl="2">
              <a:spcBef>
                <a:spcPts val="1200"/>
              </a:spcBef>
              <a:spcAft>
                <a:spcPts val="300"/>
              </a:spcAft>
              <a:buFontTx/>
              <a:buChar char="•"/>
            </a:pPr>
            <a:r>
              <a:rPr lang="en-US" sz="3200" b="1">
                <a:solidFill>
                  <a:srgbClr val="000000"/>
                </a:solidFill>
              </a:rPr>
              <a:t>Political leaders (9, 15, 16, 17, 18, 19)</a:t>
            </a:r>
          </a:p>
          <a:p>
            <a:pPr lvl="2">
              <a:spcBef>
                <a:spcPts val="1200"/>
              </a:spcBef>
              <a:spcAft>
                <a:spcPts val="300"/>
              </a:spcAft>
              <a:buFontTx/>
              <a:buChar char="•"/>
            </a:pPr>
            <a:r>
              <a:rPr lang="en-US" sz="3200" b="1">
                <a:solidFill>
                  <a:srgbClr val="000000"/>
                </a:solidFill>
              </a:rPr>
              <a:t>Women &amp; men (12)</a:t>
            </a:r>
          </a:p>
          <a:p>
            <a:pPr lvl="2">
              <a:spcBef>
                <a:spcPts val="1200"/>
              </a:spcBef>
              <a:spcAft>
                <a:spcPts val="300"/>
              </a:spcAft>
              <a:buFontTx/>
              <a:buChar char="•"/>
            </a:pPr>
            <a:r>
              <a:rPr lang="en-US" sz="3200" b="1">
                <a:solidFill>
                  <a:srgbClr val="000000"/>
                </a:solidFill>
              </a:rPr>
              <a:t>Levites (17)</a:t>
            </a:r>
          </a:p>
          <a:p>
            <a:pPr lvl="2">
              <a:spcBef>
                <a:spcPts val="1200"/>
              </a:spcBef>
              <a:spcAft>
                <a:spcPts val="300"/>
              </a:spcAft>
              <a:buFontTx/>
              <a:buChar char="•"/>
            </a:pPr>
            <a:r>
              <a:rPr lang="en-US" sz="3200" b="1">
                <a:solidFill>
                  <a:srgbClr val="000000"/>
                </a:solidFill>
              </a:rPr>
              <a:t>Merchants (32)</a:t>
            </a:r>
          </a:p>
          <a:p>
            <a:pPr lvl="2">
              <a:spcBef>
                <a:spcPts val="1200"/>
              </a:spcBef>
              <a:spcAft>
                <a:spcPts val="300"/>
              </a:spcAft>
              <a:buFontTx/>
              <a:buChar char="•"/>
            </a:pPr>
            <a:r>
              <a:rPr lang="en-US" sz="3200" b="1">
                <a:solidFill>
                  <a:srgbClr val="000000"/>
                </a:solidFill>
              </a:rPr>
              <a:t>Even people from outside the city (2, 5,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3172">
                                            <p:txEl>
                                              <p:pRg st="0" end="0"/>
                                            </p:txEl>
                                          </p:spTgt>
                                        </p:tgtEl>
                                        <p:attrNameLst>
                                          <p:attrName>style.visibility</p:attrName>
                                        </p:attrNameLst>
                                      </p:cBhvr>
                                      <p:to>
                                        <p:strVal val="visible"/>
                                      </p:to>
                                    </p:set>
                                    <p:animEffect transition="in" filter="blinds(horizontal)">
                                      <p:cBhvr>
                                        <p:cTn id="7" dur="500"/>
                                        <p:tgtEl>
                                          <p:spTgt spid="26317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3172">
                                            <p:txEl>
                                              <p:pRg st="1" end="1"/>
                                            </p:txEl>
                                          </p:spTgt>
                                        </p:tgtEl>
                                        <p:attrNameLst>
                                          <p:attrName>style.visibility</p:attrName>
                                        </p:attrNameLst>
                                      </p:cBhvr>
                                      <p:to>
                                        <p:strVal val="visible"/>
                                      </p:to>
                                    </p:set>
                                    <p:animEffect transition="in" filter="blinds(horizontal)">
                                      <p:cBhvr>
                                        <p:cTn id="10" dur="500"/>
                                        <p:tgtEl>
                                          <p:spTgt spid="263172">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3172">
                                            <p:txEl>
                                              <p:pRg st="2" end="2"/>
                                            </p:txEl>
                                          </p:spTgt>
                                        </p:tgtEl>
                                        <p:attrNameLst>
                                          <p:attrName>style.visibility</p:attrName>
                                        </p:attrNameLst>
                                      </p:cBhvr>
                                      <p:to>
                                        <p:strVal val="visible"/>
                                      </p:to>
                                    </p:set>
                                    <p:animEffect transition="in" filter="blinds(horizontal)">
                                      <p:cBhvr>
                                        <p:cTn id="13" dur="500"/>
                                        <p:tgtEl>
                                          <p:spTgt spid="263172">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3172">
                                            <p:txEl>
                                              <p:pRg st="3" end="3"/>
                                            </p:txEl>
                                          </p:spTgt>
                                        </p:tgtEl>
                                        <p:attrNameLst>
                                          <p:attrName>style.visibility</p:attrName>
                                        </p:attrNameLst>
                                      </p:cBhvr>
                                      <p:to>
                                        <p:strVal val="visible"/>
                                      </p:to>
                                    </p:set>
                                    <p:animEffect transition="in" filter="blinds(horizontal)">
                                      <p:cBhvr>
                                        <p:cTn id="16" dur="500"/>
                                        <p:tgtEl>
                                          <p:spTgt spid="263172">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3172">
                                            <p:txEl>
                                              <p:pRg st="4" end="4"/>
                                            </p:txEl>
                                          </p:spTgt>
                                        </p:tgtEl>
                                        <p:attrNameLst>
                                          <p:attrName>style.visibility</p:attrName>
                                        </p:attrNameLst>
                                      </p:cBhvr>
                                      <p:to>
                                        <p:strVal val="visible"/>
                                      </p:to>
                                    </p:set>
                                    <p:animEffect transition="in" filter="blinds(horizontal)">
                                      <p:cBhvr>
                                        <p:cTn id="19" dur="500"/>
                                        <p:tgtEl>
                                          <p:spTgt spid="263172">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3172">
                                            <p:txEl>
                                              <p:pRg st="5" end="5"/>
                                            </p:txEl>
                                          </p:spTgt>
                                        </p:tgtEl>
                                        <p:attrNameLst>
                                          <p:attrName>style.visibility</p:attrName>
                                        </p:attrNameLst>
                                      </p:cBhvr>
                                      <p:to>
                                        <p:strVal val="visible"/>
                                      </p:to>
                                    </p:set>
                                    <p:animEffect transition="in" filter="blinds(horizontal)">
                                      <p:cBhvr>
                                        <p:cTn id="22" dur="500"/>
                                        <p:tgtEl>
                                          <p:spTgt spid="263172">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3172">
                                            <p:txEl>
                                              <p:pRg st="6" end="6"/>
                                            </p:txEl>
                                          </p:spTgt>
                                        </p:tgtEl>
                                        <p:attrNameLst>
                                          <p:attrName>style.visibility</p:attrName>
                                        </p:attrNameLst>
                                      </p:cBhvr>
                                      <p:to>
                                        <p:strVal val="visible"/>
                                      </p:to>
                                    </p:set>
                                    <p:animEffect transition="in" filter="blinds(horizontal)">
                                      <p:cBhvr>
                                        <p:cTn id="25" dur="500"/>
                                        <p:tgtEl>
                                          <p:spTgt spid="263172">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63172">
                                            <p:txEl>
                                              <p:pRg st="7" end="7"/>
                                            </p:txEl>
                                          </p:spTgt>
                                        </p:tgtEl>
                                        <p:attrNameLst>
                                          <p:attrName>style.visibility</p:attrName>
                                        </p:attrNameLst>
                                      </p:cBhvr>
                                      <p:to>
                                        <p:strVal val="visible"/>
                                      </p:to>
                                    </p:set>
                                    <p:animEffect transition="in" filter="blinds(horizontal)">
                                      <p:cBhvr>
                                        <p:cTn id="28" dur="500"/>
                                        <p:tgtEl>
                                          <p:spTgt spid="2631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wate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idx="4294967295"/>
          </p:nvPr>
        </p:nvSpPr>
        <p:spPr>
          <a:xfrm>
            <a:off x="0" y="685800"/>
            <a:ext cx="9144000" cy="914400"/>
          </a:xfrm>
          <a:effectLst>
            <a:outerShdw blurRad="63500" dist="35921" dir="2700000" algn="ctr" rotWithShape="0">
              <a:schemeClr val="bg1">
                <a:alpha val="74998"/>
              </a:schemeClr>
            </a:outerShdw>
          </a:effectLst>
        </p:spPr>
        <p:txBody>
          <a:bodyPr/>
          <a:lstStyle/>
          <a:p>
            <a:pPr algn="ctr">
              <a:defRPr/>
            </a:pPr>
            <a:r>
              <a:rPr lang="en-US" sz="8000">
                <a:latin typeface="Times" charset="0"/>
                <a:ea typeface="Osaka" charset="0"/>
                <a:cs typeface="Osaka" charset="0"/>
              </a:rPr>
              <a:t>PERSISTENCE</a:t>
            </a:r>
            <a:endParaRPr lang="en-US" sz="4800">
              <a:latin typeface="Helvetica" charset="0"/>
              <a:ea typeface="Osaka" charset="0"/>
              <a:cs typeface="Osaka" charset="0"/>
            </a:endParaRPr>
          </a:p>
        </p:txBody>
      </p:sp>
      <p:sp>
        <p:nvSpPr>
          <p:cNvPr id="141315" name="Rectangle 3"/>
          <p:cNvSpPr>
            <a:spLocks noChangeArrowheads="1"/>
          </p:cNvSpPr>
          <p:nvPr/>
        </p:nvSpPr>
        <p:spPr bwMode="auto">
          <a:xfrm>
            <a:off x="304800" y="2133600"/>
            <a:ext cx="5105400" cy="45720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r">
              <a:defRPr/>
            </a:pPr>
            <a:r>
              <a:rPr kumimoji="1" lang="ja-JP" altLang="en-US" sz="3600" dirty="0">
                <a:solidFill>
                  <a:schemeClr val="tx2"/>
                </a:solidFill>
                <a:latin typeface="Helvetica" charset="0"/>
                <a:ea typeface="Osaka" charset="0"/>
                <a:cs typeface="Osaka" charset="0"/>
              </a:rPr>
              <a:t>“</a:t>
            </a:r>
            <a:r>
              <a:rPr kumimoji="1" lang="en-US" sz="3600" dirty="0">
                <a:solidFill>
                  <a:schemeClr val="tx2"/>
                </a:solidFill>
                <a:latin typeface="Helvetica" charset="0"/>
                <a:ea typeface="Osaka" charset="0"/>
                <a:cs typeface="Osaka" charset="0"/>
              </a:rPr>
              <a:t>In the confrontation between the stream and the rock, the stream always wins –– not through strength, but through persistence.</a:t>
            </a:r>
            <a:r>
              <a:rPr kumimoji="1" lang="ja-JP" altLang="en-US" sz="3600" dirty="0">
                <a:solidFill>
                  <a:schemeClr val="tx2"/>
                </a:solidFill>
                <a:latin typeface="Helvetica" charset="0"/>
                <a:ea typeface="Osaka" charset="0"/>
                <a:cs typeface="Osaka" charset="0"/>
              </a:rPr>
              <a:t>”</a:t>
            </a:r>
            <a:br>
              <a:rPr kumimoji="1" lang="en-US" sz="3600" dirty="0">
                <a:solidFill>
                  <a:schemeClr val="tx2"/>
                </a:solidFill>
                <a:latin typeface="Helvetica" charset="0"/>
                <a:ea typeface="Osaka" charset="0"/>
                <a:cs typeface="Osaka" charset="0"/>
              </a:rPr>
            </a:br>
            <a:br>
              <a:rPr kumimoji="1" lang="en-US" sz="3600" dirty="0">
                <a:solidFill>
                  <a:schemeClr val="tx2"/>
                </a:solidFill>
                <a:latin typeface="Helvetica" charset="0"/>
                <a:ea typeface="Osaka" charset="0"/>
                <a:cs typeface="Osaka" charset="0"/>
              </a:rPr>
            </a:br>
            <a:r>
              <a:rPr kumimoji="1" lang="en-US" sz="2800" dirty="0">
                <a:solidFill>
                  <a:schemeClr val="tx2"/>
                </a:solidFill>
                <a:latin typeface="Helvetica" charset="0"/>
                <a:ea typeface="Osaka" charset="0"/>
                <a:cs typeface="Osaka" charset="0"/>
              </a:rPr>
              <a:t>––</a:t>
            </a:r>
            <a:r>
              <a:rPr kumimoji="1" lang="en-US" sz="2800" i="1" dirty="0">
                <a:solidFill>
                  <a:schemeClr val="tx2"/>
                </a:solidFill>
                <a:latin typeface="Helvetica" charset="0"/>
                <a:ea typeface="Osaka" charset="0"/>
                <a:cs typeface="Osaka" charset="0"/>
              </a:rPr>
              <a:t> H. Jackson Brown</a:t>
            </a:r>
            <a:endParaRPr kumimoji="1" lang="en-US" sz="3600" dirty="0">
              <a:solidFill>
                <a:schemeClr val="tx2"/>
              </a:solidFill>
              <a:latin typeface="Helvetica" charset="0"/>
              <a:ea typeface="Osaka" charset="0"/>
              <a:cs typeface="Osaka"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142338" name="Rectangle 2"/>
          <p:cNvSpPr>
            <a:spLocks noGrp="1" noChangeArrowheads="1"/>
          </p:cNvSpPr>
          <p:nvPr>
            <p:ph type="ctrTitle"/>
          </p:nvPr>
        </p:nvSpPr>
        <p:spPr>
          <a:xfrm>
            <a:off x="4267200" y="1143000"/>
            <a:ext cx="4876800" cy="3273425"/>
          </a:xfrm>
        </p:spPr>
        <p:txBody>
          <a:bodyPr/>
          <a:lstStyle/>
          <a:p>
            <a:pPr>
              <a:defRPr/>
            </a:pPr>
            <a:r>
              <a:rPr kumimoji="1" lang="en-US" sz="9600" b="1" dirty="0">
                <a:latin typeface="Arial"/>
                <a:ea typeface="ＭＳ Ｐゴシック" pitchFamily="-65" charset="-128"/>
                <a:cs typeface="Arial"/>
              </a:rPr>
              <a:t>Bound sticks</a:t>
            </a:r>
          </a:p>
        </p:txBody>
      </p:sp>
      <p:pic>
        <p:nvPicPr>
          <p:cNvPr id="313347" name="Picture 4" descr="boundsti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34036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315394" name="Picture 4" descr="IMG_37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5" name="Picture 6" descr="IMG_371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41663"/>
            <a:ext cx="4984750" cy="373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1" descr="IMG_036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427538" cy="332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4" descr="IMG_0376.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64088" y="3573463"/>
            <a:ext cx="4379912" cy="328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8" name="Picture 5" descr="IMG_0355.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27538" y="0"/>
            <a:ext cx="4716462"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9" name="TextBox 2"/>
          <p:cNvSpPr txBox="1">
            <a:spLocks noChangeArrowheads="1"/>
          </p:cNvSpPr>
          <p:nvPr/>
        </p:nvSpPr>
        <p:spPr bwMode="auto">
          <a:xfrm>
            <a:off x="179388" y="2979738"/>
            <a:ext cx="6264275" cy="9540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FF"/>
                </a:solidFill>
                <a:cs typeface="Arial" charset="0"/>
              </a:rPr>
              <a:t>B.  God unites all types of people as they serve Him today.</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3"/>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p>
        </p:txBody>
      </p:sp>
      <p:pic>
        <p:nvPicPr>
          <p:cNvPr id="2" name="Picture 1" descr="PraiseJesus_5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03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9" name="Title 1"/>
          <p:cNvSpPr>
            <a:spLocks noGrp="1"/>
          </p:cNvSpPr>
          <p:nvPr>
            <p:ph type="title" idx="4294967295"/>
          </p:nvPr>
        </p:nvSpPr>
        <p:spPr>
          <a:xfrm>
            <a:off x="0" y="0"/>
            <a:ext cx="3419872" cy="2708920"/>
          </a:xfrm>
          <a:extLst/>
        </p:spPr>
        <p:txBody>
          <a:bodyPr/>
          <a:lstStyle/>
          <a:p>
            <a:pPr eaLnBrk="1" hangingPunct="1">
              <a:defRPr/>
            </a:pPr>
            <a:r>
              <a:rPr lang="en-US" sz="5400" b="1" dirty="0">
                <a:solidFill>
                  <a:schemeClr val="bg1"/>
                </a:solidFill>
                <a:effectLst>
                  <a:glow rad="228600">
                    <a:schemeClr val="tx1"/>
                  </a:glow>
                </a:effectLst>
                <a:latin typeface="Aramis Regular" charset="0"/>
                <a:ea typeface="ＭＳ Ｐゴシック" charset="0"/>
                <a:cs typeface="Aramis Regular" charset="0"/>
              </a:rPr>
              <a:t>He qualifies you!</a:t>
            </a:r>
          </a:p>
        </p:txBody>
      </p:sp>
      <p:sp>
        <p:nvSpPr>
          <p:cNvPr id="5" name="Title 1"/>
          <p:cNvSpPr txBox="1">
            <a:spLocks/>
          </p:cNvSpPr>
          <p:nvPr/>
        </p:nvSpPr>
        <p:spPr bwMode="auto">
          <a:xfrm>
            <a:off x="5226" y="5445224"/>
            <a:ext cx="9138774" cy="1433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sz="4000" b="1" dirty="0">
                <a:solidFill>
                  <a:schemeClr val="bg1"/>
                </a:solidFill>
                <a:effectLst>
                  <a:glow rad="228600">
                    <a:schemeClr val="tx1"/>
                  </a:glow>
                </a:effectLst>
                <a:latin typeface="Aramis Regular" charset="0"/>
                <a:ea typeface="ＭＳ Ｐゴシック" charset="0"/>
                <a:cs typeface="Aramis Regular" charset="0"/>
              </a:rPr>
              <a:t>God often calls us to do something for which we do not feel qualified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7569"/>
                                        </p:tgtEl>
                                        <p:attrNameLst>
                                          <p:attrName>style.visibility</p:attrName>
                                        </p:attrNameLst>
                                      </p:cBhvr>
                                      <p:to>
                                        <p:strVal val="visible"/>
                                      </p:to>
                                    </p:set>
                                    <p:animEffect transition="in" filter="dissolve">
                                      <p:cBhvr>
                                        <p:cTn id="7" dur="500"/>
                                        <p:tgtEl>
                                          <p:spTgt spid="23756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8466" name="Title 2"/>
          <p:cNvSpPr>
            <a:spLocks noGrp="1"/>
          </p:cNvSpPr>
          <p:nvPr>
            <p:ph type="title" idx="4294967295"/>
          </p:nvPr>
        </p:nvSpPr>
        <p:spPr>
          <a:xfrm>
            <a:off x="0" y="44450"/>
            <a:ext cx="9144000" cy="746125"/>
          </a:xfrm>
        </p:spPr>
        <p:txBody>
          <a:bodyPr/>
          <a:lstStyle/>
          <a:p>
            <a:pPr algn="ctr" eaLnBrk="1" hangingPunct="1"/>
            <a:r>
              <a:rPr lang="en-US" b="1">
                <a:latin typeface="Helvetica" charset="0"/>
                <a:ea typeface="Osaka" charset="0"/>
                <a:cs typeface="Osaka" charset="0"/>
              </a:rPr>
              <a:t>The Main Idea of Nehemiah 3</a:t>
            </a:r>
          </a:p>
        </p:txBody>
      </p:sp>
      <p:sp>
        <p:nvSpPr>
          <p:cNvPr id="318467" name="Title 2"/>
          <p:cNvSpPr>
            <a:spLocks/>
          </p:cNvSpPr>
          <p:nvPr/>
        </p:nvSpPr>
        <p:spPr bwMode="auto">
          <a:xfrm>
            <a:off x="0" y="5392738"/>
            <a:ext cx="9144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kumimoji="1" lang="en-US" sz="4000" b="1">
                <a:solidFill>
                  <a:schemeClr val="tx2"/>
                </a:solidFill>
                <a:latin typeface="Helvetica" charset="0"/>
                <a:ea typeface="Osaka" charset="0"/>
                <a:cs typeface="Osaka" charset="0"/>
              </a:rPr>
              <a:t>God fights </a:t>
            </a:r>
            <a:r>
              <a:rPr kumimoji="1" lang="en-US" sz="4000" b="1">
                <a:solidFill>
                  <a:srgbClr val="FFFF00"/>
                </a:solidFill>
                <a:latin typeface="Helvetica" charset="0"/>
                <a:ea typeface="Osaka" charset="0"/>
                <a:cs typeface="Osaka" charset="0"/>
              </a:rPr>
              <a:t>opposition</a:t>
            </a:r>
            <a:r>
              <a:rPr kumimoji="1" lang="en-US" sz="4000" b="1">
                <a:solidFill>
                  <a:schemeClr val="tx2"/>
                </a:solidFill>
                <a:latin typeface="Helvetica" charset="0"/>
                <a:ea typeface="Osaka" charset="0"/>
                <a:cs typeface="Osaka" charset="0"/>
              </a:rPr>
              <a:t> through a </a:t>
            </a:r>
            <a:r>
              <a:rPr kumimoji="1" lang="en-US" sz="4000" b="1">
                <a:solidFill>
                  <a:srgbClr val="FFFF00"/>
                </a:solidFill>
                <a:latin typeface="Helvetica" charset="0"/>
                <a:ea typeface="Osaka" charset="0"/>
                <a:cs typeface="Osaka" charset="0"/>
              </a:rPr>
              <a:t>sensible</a:t>
            </a:r>
            <a:r>
              <a:rPr kumimoji="1" lang="en-US" sz="4000" b="1">
                <a:solidFill>
                  <a:schemeClr val="tx2"/>
                </a:solidFill>
                <a:latin typeface="Helvetica" charset="0"/>
                <a:ea typeface="Osaka" charset="0"/>
                <a:cs typeface="Osaka" charset="0"/>
              </a:rPr>
              <a:t> plan that includes us all.</a:t>
            </a:r>
          </a:p>
        </p:txBody>
      </p:sp>
      <p:pic>
        <p:nvPicPr>
          <p:cNvPr id="318468" name="Picture 1" descr="neh 3 wall to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976313"/>
            <a:ext cx="6661150" cy="432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pic>
        <p:nvPicPr>
          <p:cNvPr id="320514" name="Picture 1" descr="opposi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551238"/>
            <a:ext cx="4541838" cy="330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5" name="Title 1"/>
          <p:cNvSpPr>
            <a:spLocks noGrp="1"/>
          </p:cNvSpPr>
          <p:nvPr>
            <p:ph type="title" idx="4294967295"/>
          </p:nvPr>
        </p:nvSpPr>
        <p:spPr>
          <a:xfrm>
            <a:off x="228600" y="304800"/>
            <a:ext cx="8763000" cy="609600"/>
          </a:xfrm>
          <a:solidFill>
            <a:schemeClr val="bg1"/>
          </a:solidFill>
        </p:spPr>
        <p:txBody>
          <a:bodyPr/>
          <a:lstStyle/>
          <a:p>
            <a:pPr algn="r" eaLnBrk="1" hangingPunct="1"/>
            <a:r>
              <a:rPr lang="ja-JP" altLang="en-US" sz="2800" b="1" i="1">
                <a:solidFill>
                  <a:schemeClr val="tx1"/>
                </a:solidFill>
                <a:latin typeface="Arial" charset="0"/>
                <a:ea typeface="ＭＳ Ｐゴシック" charset="0"/>
                <a:cs typeface="Times New Roman" charset="0"/>
              </a:rPr>
              <a:t>“</a:t>
            </a:r>
            <a:r>
              <a:rPr lang="en-US" altLang="ja-JP" sz="2800" b="1" i="1">
                <a:solidFill>
                  <a:schemeClr val="tx1"/>
                </a:solidFill>
                <a:latin typeface="Arial" charset="0"/>
                <a:ea typeface="ＭＳ Ｐゴシック" charset="0"/>
                <a:cs typeface="ＭＳ Ｐゴシック" charset="0"/>
              </a:rPr>
              <a:t>Some people just will not work (Neh. 3:5).</a:t>
            </a:r>
            <a:r>
              <a:rPr lang="en-US" altLang="ja-JP" sz="2800" b="1">
                <a:solidFill>
                  <a:schemeClr val="tx1"/>
                </a:solidFill>
                <a:latin typeface="Arial" charset="0"/>
                <a:ea typeface="ＭＳ Ｐゴシック" charset="0"/>
                <a:cs typeface="ＭＳ Ｐゴシック" charset="0"/>
              </a:rPr>
              <a:t> </a:t>
            </a:r>
            <a:endParaRPr lang="en-US" sz="3600" b="1">
              <a:latin typeface="Times New Roman" charset="0"/>
              <a:ea typeface="ＭＳ Ｐゴシック" charset="0"/>
              <a:cs typeface="ＭＳ Ｐゴシック" charset="0"/>
            </a:endParaRPr>
          </a:p>
        </p:txBody>
      </p:sp>
      <p:sp>
        <p:nvSpPr>
          <p:cNvPr id="306180" name="Title 1"/>
          <p:cNvSpPr>
            <a:spLocks/>
          </p:cNvSpPr>
          <p:nvPr/>
        </p:nvSpPr>
        <p:spPr bwMode="auto">
          <a:xfrm>
            <a:off x="883096" y="838200"/>
            <a:ext cx="8153400" cy="5867400"/>
          </a:xfrm>
          <a:prstGeom prst="rect">
            <a:avLst/>
          </a:prstGeom>
          <a:noFill/>
          <a:ln w="9525">
            <a:noFill/>
            <a:miter lim="800000"/>
            <a:headEnd/>
            <a:tailEnd/>
          </a:ln>
          <a:effectLst/>
        </p:spPr>
        <p:txBody>
          <a:bodyPr anchor="ctr"/>
          <a:lstStyle/>
          <a:p>
            <a:pPr algn="r" eaLnBrk="1" hangingPunct="1">
              <a:defRPr/>
            </a:pPr>
            <a:r>
              <a:rPr lang="en-US" sz="2800" b="1" dirty="0" err="1">
                <a:solidFill>
                  <a:schemeClr val="bg1"/>
                </a:solidFill>
                <a:effectLst>
                  <a:glow rad="165100">
                    <a:schemeClr val="tx1"/>
                  </a:glow>
                </a:effectLst>
              </a:rPr>
              <a:t>Tekoa</a:t>
            </a:r>
            <a:r>
              <a:rPr lang="en-US" sz="2800" b="1" dirty="0">
                <a:solidFill>
                  <a:schemeClr val="bg1"/>
                </a:solidFill>
                <a:effectLst>
                  <a:glow rad="165100">
                    <a:schemeClr val="tx1"/>
                  </a:glow>
                </a:effectLst>
              </a:rPr>
              <a:t> was a town about eleven miles from Jerusalem, and some of their people traveled to Jerusalem to assist in the work. What a contrast between these people and their nobles! The </a:t>
            </a:r>
            <a:r>
              <a:rPr lang="en-US" sz="2800" b="1" dirty="0" err="1">
                <a:solidFill>
                  <a:schemeClr val="bg1"/>
                </a:solidFill>
                <a:effectLst>
                  <a:glow rad="165100">
                    <a:schemeClr val="tx1"/>
                  </a:glow>
                </a:effectLst>
              </a:rPr>
              <a:t>Tekoites</a:t>
            </a:r>
            <a:r>
              <a:rPr lang="en-US" sz="2800" b="1" dirty="0">
                <a:solidFill>
                  <a:schemeClr val="bg1"/>
                </a:solidFill>
                <a:effectLst>
                  <a:glow rad="165100">
                    <a:schemeClr val="tx1"/>
                  </a:glow>
                </a:effectLst>
              </a:rPr>
              <a:t> built in </a:t>
            </a:r>
            <a:r>
              <a:rPr lang="en-US" sz="2800" b="1" i="1" dirty="0">
                <a:solidFill>
                  <a:schemeClr val="bg1"/>
                </a:solidFill>
                <a:effectLst>
                  <a:glow rad="165100">
                    <a:schemeClr val="tx1"/>
                  </a:glow>
                </a:effectLst>
              </a:rPr>
              <a:t>two</a:t>
            </a:r>
            <a:r>
              <a:rPr lang="en-US" sz="2800" b="1" dirty="0">
                <a:solidFill>
                  <a:schemeClr val="bg1"/>
                </a:solidFill>
                <a:effectLst>
                  <a:glow rad="165100">
                    <a:schemeClr val="tx1"/>
                  </a:glow>
                </a:effectLst>
              </a:rPr>
              <a:t> places on the wall (vv. 5 and 27), while their nobles refused to bend the neck and work in even </a:t>
            </a:r>
            <a:r>
              <a:rPr lang="en-US" sz="2800" b="1" i="1" dirty="0">
                <a:solidFill>
                  <a:schemeClr val="bg1"/>
                </a:solidFill>
                <a:effectLst>
                  <a:glow rad="165100">
                    <a:schemeClr val="tx1"/>
                  </a:glow>
                </a:effectLst>
              </a:rPr>
              <a:t>one</a:t>
            </a:r>
            <a:r>
              <a:rPr lang="en-US" sz="2800" b="1" dirty="0">
                <a:solidFill>
                  <a:schemeClr val="bg1"/>
                </a:solidFill>
                <a:effectLst>
                  <a:glow rad="165100">
                    <a:schemeClr val="tx1"/>
                  </a:glow>
                </a:effectLst>
              </a:rPr>
              <a:t> place. Were these </a:t>
            </a:r>
            <a:r>
              <a:rPr lang="fr-FR" altLang="ja-JP" sz="2800" b="1" dirty="0">
                <a:solidFill>
                  <a:schemeClr val="bg1"/>
                </a:solidFill>
                <a:effectLst>
                  <a:glow rad="165100">
                    <a:schemeClr val="tx1"/>
                  </a:glow>
                </a:effectLst>
              </a:rPr>
              <a:t>'</a:t>
            </a:r>
            <a:r>
              <a:rPr lang="en-US" sz="2800" b="1" dirty="0">
                <a:solidFill>
                  <a:schemeClr val="bg1"/>
                </a:solidFill>
                <a:effectLst>
                  <a:glow rad="165100">
                    <a:schemeClr val="tx1"/>
                  </a:glow>
                </a:effectLst>
              </a:rPr>
              <a:t>aristocrats</a:t>
            </a:r>
            <a:r>
              <a:rPr lang="fr-FR" altLang="ja-JP" sz="2800" b="1" dirty="0">
                <a:solidFill>
                  <a:schemeClr val="bg1"/>
                </a:solidFill>
                <a:effectLst>
                  <a:glow rad="165100">
                    <a:schemeClr val="tx1"/>
                  </a:glow>
                </a:effectLst>
              </a:rPr>
              <a:t>'</a:t>
            </a:r>
            <a:r>
              <a:rPr lang="en-US" sz="2800" b="1" dirty="0">
                <a:solidFill>
                  <a:schemeClr val="bg1"/>
                </a:solidFill>
                <a:effectLst>
                  <a:glow rad="165100">
                    <a:schemeClr val="tx1"/>
                  </a:glow>
                </a:effectLst>
              </a:rPr>
              <a:t> so important in their own eyes that they could not perform manual labor? Yet Paul was a tentmaker (Acts 18:3), and Jesus was a carpenter (Mark 6:3).</a:t>
            </a:r>
            <a:r>
              <a:rPr lang="ja-JP" altLang="en-US" sz="2800" b="1" dirty="0">
                <a:solidFill>
                  <a:schemeClr val="bg1"/>
                </a:solidFill>
                <a:effectLst>
                  <a:glow rad="165100">
                    <a:schemeClr val="tx1"/>
                  </a:glow>
                </a:effectLst>
              </a:rPr>
              <a:t>”</a:t>
            </a:r>
            <a:br>
              <a:rPr lang="en-US" sz="2800" b="1" dirty="0">
                <a:solidFill>
                  <a:schemeClr val="bg1"/>
                </a:solidFill>
                <a:effectLst>
                  <a:glow rad="165100">
                    <a:schemeClr val="tx1"/>
                  </a:glow>
                </a:effectLst>
              </a:rPr>
            </a:br>
            <a:br>
              <a:rPr lang="en-US" sz="2800" b="1" dirty="0">
                <a:solidFill>
                  <a:schemeClr val="bg1"/>
                </a:solidFill>
                <a:effectLst>
                  <a:glow rad="165100">
                    <a:schemeClr val="tx1"/>
                  </a:glow>
                </a:effectLst>
              </a:rPr>
            </a:br>
            <a:r>
              <a:rPr lang="en-US" sz="2000" b="1" dirty="0">
                <a:solidFill>
                  <a:schemeClr val="bg1"/>
                </a:solidFill>
                <a:effectLst>
                  <a:glow rad="165100">
                    <a:schemeClr val="tx1"/>
                  </a:glow>
                </a:effectLst>
              </a:rPr>
              <a:t>Warren W. Wiersbe, </a:t>
            </a:r>
            <a:r>
              <a:rPr lang="en-US" sz="2000" b="1" i="1" dirty="0">
                <a:solidFill>
                  <a:schemeClr val="bg1"/>
                </a:solidFill>
                <a:effectLst>
                  <a:glow rad="165100">
                    <a:schemeClr val="tx1"/>
                  </a:glow>
                </a:effectLst>
              </a:rPr>
              <a:t>Be Determined</a:t>
            </a:r>
            <a:r>
              <a:rPr lang="en-US" sz="2000" b="1" dirty="0">
                <a:solidFill>
                  <a:schemeClr val="bg1"/>
                </a:solidFill>
                <a:effectLst>
                  <a:glow rad="165100">
                    <a:schemeClr val="tx1"/>
                  </a:glow>
                </a:effectLst>
              </a:rPr>
              <a:t> </a:t>
            </a:r>
            <a:br>
              <a:rPr lang="en-US" sz="2000" b="1" dirty="0">
                <a:solidFill>
                  <a:schemeClr val="bg1"/>
                </a:solidFill>
                <a:effectLst>
                  <a:glow rad="165100">
                    <a:schemeClr val="tx1"/>
                  </a:glow>
                </a:effectLst>
              </a:rPr>
            </a:br>
            <a:r>
              <a:rPr lang="en-US" sz="2000" b="1" dirty="0">
                <a:solidFill>
                  <a:schemeClr val="bg1"/>
                </a:solidFill>
                <a:effectLst>
                  <a:glow rad="165100">
                    <a:schemeClr val="tx1"/>
                  </a:glow>
                </a:effectLst>
              </a:rPr>
              <a:t>(Wheaton, IL: Victor, 1996), Neh 4:1.</a:t>
            </a:r>
            <a:endParaRPr lang="en-US" sz="3600" b="1" dirty="0">
              <a:solidFill>
                <a:schemeClr val="tx2"/>
              </a:solidFill>
              <a:effectLst>
                <a:glow rad="165100">
                  <a:schemeClr val="tx1"/>
                </a:glow>
              </a:effectLst>
              <a:latin typeface="Times New Roman"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22562" name="Title 1"/>
          <p:cNvSpPr>
            <a:spLocks noGrp="1"/>
          </p:cNvSpPr>
          <p:nvPr>
            <p:ph type="title" idx="4294967295"/>
          </p:nvPr>
        </p:nvSpPr>
        <p:spPr>
          <a:xfrm>
            <a:off x="1828800" y="0"/>
            <a:ext cx="6400800" cy="1700213"/>
          </a:xfrm>
        </p:spPr>
        <p:txBody>
          <a:bodyPr/>
          <a:lstStyle/>
          <a:p>
            <a:pPr eaLnBrk="1" hangingPunct="1"/>
            <a:r>
              <a:rPr lang="en-US" sz="6600">
                <a:solidFill>
                  <a:schemeClr val="bg1"/>
                </a:solidFill>
                <a:latin typeface="Aramis Regular" charset="0"/>
                <a:ea typeface="ＭＳ Ｐゴシック" charset="0"/>
                <a:cs typeface="Aramis Regular" charset="0"/>
              </a:rPr>
              <a:t>D.L. Moody </a:t>
            </a:r>
            <a:br>
              <a:rPr lang="en-US" sz="6600">
                <a:solidFill>
                  <a:schemeClr val="bg1"/>
                </a:solidFill>
                <a:latin typeface="Aramis Regular" charset="0"/>
                <a:ea typeface="ＭＳ Ｐゴシック" charset="0"/>
                <a:cs typeface="Aramis Regular" charset="0"/>
              </a:rPr>
            </a:br>
            <a:r>
              <a:rPr lang="en-US" sz="4000">
                <a:solidFill>
                  <a:schemeClr val="bg1"/>
                </a:solidFill>
                <a:latin typeface="Aramis Regular" charset="0"/>
                <a:ea typeface="ＭＳ Ｐゴシック" charset="0"/>
                <a:cs typeface="Aramis Regular" charset="0"/>
              </a:rPr>
              <a:t>(died 1899)</a:t>
            </a:r>
            <a:endParaRPr lang="en-US" sz="6600">
              <a:solidFill>
                <a:schemeClr val="bg1"/>
              </a:solidFill>
              <a:latin typeface="Aramis Regular" charset="0"/>
              <a:ea typeface="ＭＳ Ｐゴシック" charset="0"/>
              <a:cs typeface="Aramis Regular" charset="0"/>
            </a:endParaRPr>
          </a:p>
        </p:txBody>
      </p:sp>
      <p:pic>
        <p:nvPicPr>
          <p:cNvPr id="322563" name="Picture 5" descr="moo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8065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8" name="Title 1"/>
          <p:cNvSpPr>
            <a:spLocks/>
          </p:cNvSpPr>
          <p:nvPr/>
        </p:nvSpPr>
        <p:spPr bwMode="auto">
          <a:xfrm>
            <a:off x="179512" y="1676400"/>
            <a:ext cx="8856984" cy="480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eaLnBrk="1" hangingPunct="1">
              <a:defRPr/>
            </a:pPr>
            <a:r>
              <a:rPr lang="ja-JP" altLang="en-US" sz="2800" b="1">
                <a:solidFill>
                  <a:schemeClr val="bg1"/>
                </a:solidFill>
              </a:rPr>
              <a:t>“</a:t>
            </a:r>
            <a:r>
              <a:rPr lang="en-US" sz="2800" b="1">
                <a:solidFill>
                  <a:schemeClr val="bg1"/>
                </a:solidFill>
              </a:rPr>
              <a:t>A great many people have got a false idea about the church.  They have got an idea that the church is a place to rest in... to get into a nicely cushioned pew, and contribute to the charities, listen to the minister, and do their share to keep the church out of bankruptcy, is all they want. The idea of work for them —actual work in the church—</a:t>
            </a:r>
            <a:br>
              <a:rPr lang="en-US" sz="2800" b="1">
                <a:solidFill>
                  <a:schemeClr val="bg1"/>
                </a:solidFill>
              </a:rPr>
            </a:br>
            <a:r>
              <a:rPr lang="en-US" sz="2800" b="1">
                <a:solidFill>
                  <a:schemeClr val="bg1"/>
                </a:solidFill>
              </a:rPr>
              <a:t>never enters their minds.</a:t>
            </a:r>
            <a:r>
              <a:rPr lang="ja-JP" altLang="en-US" sz="2800" b="1">
                <a:solidFill>
                  <a:schemeClr val="bg1"/>
                </a:solidFill>
              </a:rPr>
              <a:t>”</a:t>
            </a:r>
            <a:endParaRPr lang="en-US" sz="2800" b="1">
              <a:solidFill>
                <a:schemeClr val="bg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brick wall"/>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5" name="Title 1"/>
          <p:cNvSpPr>
            <a:spLocks noGrp="1"/>
          </p:cNvSpPr>
          <p:nvPr>
            <p:ph type="title" idx="4294967295"/>
          </p:nvPr>
        </p:nvSpPr>
        <p:spPr>
          <a:xfrm>
            <a:off x="0" y="76200"/>
            <a:ext cx="9144000" cy="685800"/>
          </a:xfrm>
          <a:effectLst>
            <a:outerShdw blurRad="63500" dist="107763" dir="13500000" algn="ctr" rotWithShape="0">
              <a:srgbClr val="000000">
                <a:alpha val="74998"/>
              </a:srgbClr>
            </a:outerShdw>
          </a:effectLst>
        </p:spPr>
        <p:txBody>
          <a:bodyPr/>
          <a:lstStyle/>
          <a:p>
            <a:pPr eaLnBrk="1" hangingPunct="1">
              <a:defRPr/>
            </a:pPr>
            <a:r>
              <a:rPr lang="en-US" sz="3600">
                <a:solidFill>
                  <a:schemeClr val="bg1"/>
                </a:solidFill>
                <a:latin typeface="Aramis Regular" charset="0"/>
                <a:ea typeface="Aramis Regular" charset="0"/>
                <a:cs typeface="Aramis Regular" charset="0"/>
              </a:rPr>
              <a:t>Our Crossroads Wall in June 2009</a:t>
            </a:r>
          </a:p>
        </p:txBody>
      </p:sp>
      <p:grpSp>
        <p:nvGrpSpPr>
          <p:cNvPr id="324611" name="Group 4"/>
          <p:cNvGrpSpPr>
            <a:grpSpLocks/>
          </p:cNvGrpSpPr>
          <p:nvPr/>
        </p:nvGrpSpPr>
        <p:grpSpPr bwMode="auto">
          <a:xfrm>
            <a:off x="3200400" y="2286000"/>
            <a:ext cx="1905000" cy="1905000"/>
            <a:chOff x="2208" y="1440"/>
            <a:chExt cx="1200" cy="1200"/>
          </a:xfrm>
        </p:grpSpPr>
        <p:sp>
          <p:nvSpPr>
            <p:cNvPr id="324702" name="AutoShape 5"/>
            <p:cNvSpPr>
              <a:spLocks noChangeArrowheads="1"/>
            </p:cNvSpPr>
            <p:nvPr/>
          </p:nvSpPr>
          <p:spPr bwMode="auto">
            <a:xfrm rot="10800000" flipH="1">
              <a:off x="2208" y="1440"/>
              <a:ext cx="1200" cy="1200"/>
            </a:xfrm>
            <a:prstGeom prst="roundRect">
              <a:avLst>
                <a:gd name="adj" fmla="val 5708"/>
              </a:avLst>
            </a:prstGeom>
            <a:solidFill>
              <a:schemeClr val="bg1"/>
            </a:solidFill>
            <a:ln w="9525">
              <a:solidFill>
                <a:schemeClr val="tx1"/>
              </a:solidFill>
              <a:round/>
              <a:headEnd/>
              <a:tailEnd/>
            </a:ln>
          </p:spPr>
          <p:txBody>
            <a:bodyPr wrap="none" anchor="ctr"/>
            <a:lstStyle/>
            <a:p>
              <a:endParaRPr lang="en-US">
                <a:solidFill>
                  <a:srgbClr val="000000"/>
                </a:solidFill>
              </a:endParaRPr>
            </a:p>
          </p:txBody>
        </p:sp>
        <p:pic>
          <p:nvPicPr>
            <p:cNvPr id="324703" name="Picture 2" descr="Crossroads-Logo-HZ"/>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3" y="1488"/>
              <a:ext cx="1127"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24612" name="Line 7"/>
          <p:cNvSpPr>
            <a:spLocks noChangeShapeType="1"/>
          </p:cNvSpPr>
          <p:nvPr/>
        </p:nvSpPr>
        <p:spPr bwMode="auto">
          <a:xfrm>
            <a:off x="3124200" y="22098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13" name="Line 8"/>
          <p:cNvSpPr>
            <a:spLocks noChangeShapeType="1"/>
          </p:cNvSpPr>
          <p:nvPr/>
        </p:nvSpPr>
        <p:spPr bwMode="auto">
          <a:xfrm>
            <a:off x="3124200" y="28956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14" name="Line 9"/>
          <p:cNvSpPr>
            <a:spLocks noChangeShapeType="1"/>
          </p:cNvSpPr>
          <p:nvPr/>
        </p:nvSpPr>
        <p:spPr bwMode="auto">
          <a:xfrm>
            <a:off x="3124200" y="35814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15" name="Line 10"/>
          <p:cNvSpPr>
            <a:spLocks noChangeShapeType="1"/>
          </p:cNvSpPr>
          <p:nvPr/>
        </p:nvSpPr>
        <p:spPr bwMode="auto">
          <a:xfrm rot="-5400000">
            <a:off x="3505200" y="3886200"/>
            <a:ext cx="0" cy="7620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16" name="Line 11"/>
          <p:cNvSpPr>
            <a:spLocks noChangeShapeType="1"/>
          </p:cNvSpPr>
          <p:nvPr/>
        </p:nvSpPr>
        <p:spPr bwMode="auto">
          <a:xfrm rot="-5400000">
            <a:off x="4152900" y="39243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17" name="Line 12"/>
          <p:cNvSpPr>
            <a:spLocks noChangeShapeType="1"/>
          </p:cNvSpPr>
          <p:nvPr/>
        </p:nvSpPr>
        <p:spPr bwMode="auto">
          <a:xfrm rot="-5400000">
            <a:off x="4838700" y="39243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18" name="Line 13"/>
          <p:cNvSpPr>
            <a:spLocks noChangeShapeType="1"/>
          </p:cNvSpPr>
          <p:nvPr/>
        </p:nvSpPr>
        <p:spPr bwMode="auto">
          <a:xfrm rot="10800000">
            <a:off x="5181600" y="22098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19" name="Line 14"/>
          <p:cNvSpPr>
            <a:spLocks noChangeShapeType="1"/>
          </p:cNvSpPr>
          <p:nvPr/>
        </p:nvSpPr>
        <p:spPr bwMode="auto">
          <a:xfrm rot="10800000">
            <a:off x="5181600" y="28956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20" name="Line 15"/>
          <p:cNvSpPr>
            <a:spLocks noChangeShapeType="1"/>
          </p:cNvSpPr>
          <p:nvPr/>
        </p:nvSpPr>
        <p:spPr bwMode="auto">
          <a:xfrm rot="10800000">
            <a:off x="5181600" y="3581400"/>
            <a:ext cx="0" cy="68580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21" name="Line 16"/>
          <p:cNvSpPr>
            <a:spLocks noChangeShapeType="1"/>
          </p:cNvSpPr>
          <p:nvPr/>
        </p:nvSpPr>
        <p:spPr bwMode="auto">
          <a:xfrm rot="5400000">
            <a:off x="4838700" y="1866900"/>
            <a:ext cx="0" cy="685800"/>
          </a:xfrm>
          <a:prstGeom prst="line">
            <a:avLst/>
          </a:prstGeom>
          <a:noFill/>
          <a:ln w="76200">
            <a:solidFill>
              <a:srgbClr val="FF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22" name="Line 17"/>
          <p:cNvSpPr>
            <a:spLocks noChangeShapeType="1"/>
          </p:cNvSpPr>
          <p:nvPr/>
        </p:nvSpPr>
        <p:spPr bwMode="auto">
          <a:xfrm rot="5400000">
            <a:off x="4152900" y="1866900"/>
            <a:ext cx="0" cy="685800"/>
          </a:xfrm>
          <a:prstGeom prst="line">
            <a:avLst/>
          </a:prstGeom>
          <a:noFill/>
          <a:ln w="76200">
            <a:solidFill>
              <a:srgbClr val="FF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23" name="Line 18"/>
          <p:cNvSpPr>
            <a:spLocks noChangeShapeType="1"/>
          </p:cNvSpPr>
          <p:nvPr/>
        </p:nvSpPr>
        <p:spPr bwMode="auto">
          <a:xfrm rot="5400000">
            <a:off x="3505200" y="1828800"/>
            <a:ext cx="0" cy="762000"/>
          </a:xfrm>
          <a:prstGeom prst="line">
            <a:avLst/>
          </a:prstGeom>
          <a:noFill/>
          <a:ln w="76200">
            <a:solidFill>
              <a:srgbClr val="FFFF00"/>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24624" name="Group 19"/>
          <p:cNvGrpSpPr>
            <a:grpSpLocks/>
          </p:cNvGrpSpPr>
          <p:nvPr/>
        </p:nvGrpSpPr>
        <p:grpSpPr bwMode="auto">
          <a:xfrm>
            <a:off x="457200" y="1676400"/>
            <a:ext cx="2667000" cy="1314450"/>
            <a:chOff x="384" y="1008"/>
            <a:chExt cx="1176" cy="818"/>
          </a:xfrm>
        </p:grpSpPr>
        <p:sp>
          <p:nvSpPr>
            <p:cNvPr id="259092" name="Text Box 20"/>
            <p:cNvSpPr txBox="1">
              <a:spLocks noChangeArrowheads="1"/>
            </p:cNvSpPr>
            <p:nvPr/>
          </p:nvSpPr>
          <p:spPr bwMode="auto">
            <a:xfrm>
              <a:off x="384" y="1008"/>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PREACHING</a:t>
              </a:r>
              <a:endParaRPr lang="en-US" sz="2800">
                <a:solidFill>
                  <a:srgbClr val="000000"/>
                </a:solidFill>
              </a:endParaRPr>
            </a:p>
          </p:txBody>
        </p:sp>
        <p:sp>
          <p:nvSpPr>
            <p:cNvPr id="259093" name="Text Box 21"/>
            <p:cNvSpPr txBox="1">
              <a:spLocks noChangeArrowheads="1"/>
            </p:cNvSpPr>
            <p:nvPr/>
          </p:nvSpPr>
          <p:spPr bwMode="auto">
            <a:xfrm>
              <a:off x="432" y="1200"/>
              <a:ext cx="624" cy="6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Rick</a:t>
              </a:r>
            </a:p>
            <a:p>
              <a:pPr>
                <a:defRPr/>
              </a:pPr>
              <a:r>
                <a:rPr lang="en-US" sz="2000">
                  <a:solidFill>
                    <a:srgbClr val="FFFFFF"/>
                  </a:solidFill>
                </a:rPr>
                <a:t>• Lewis</a:t>
              </a:r>
            </a:p>
            <a:p>
              <a:pPr>
                <a:defRPr/>
              </a:pPr>
              <a:r>
                <a:rPr lang="en-US" sz="2000">
                  <a:solidFill>
                    <a:srgbClr val="FFFFFF"/>
                  </a:solidFill>
                </a:rPr>
                <a:t>• Enriko</a:t>
              </a:r>
              <a:endParaRPr lang="en-US" sz="2000">
                <a:solidFill>
                  <a:srgbClr val="000000"/>
                </a:solidFill>
              </a:endParaRPr>
            </a:p>
          </p:txBody>
        </p:sp>
        <p:sp>
          <p:nvSpPr>
            <p:cNvPr id="259094" name="Text Box 22"/>
            <p:cNvSpPr txBox="1">
              <a:spLocks noChangeArrowheads="1"/>
            </p:cNvSpPr>
            <p:nvPr/>
          </p:nvSpPr>
          <p:spPr bwMode="auto">
            <a:xfrm>
              <a:off x="936" y="1200"/>
              <a:ext cx="624" cy="6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Brad</a:t>
              </a:r>
            </a:p>
            <a:p>
              <a:pPr>
                <a:defRPr/>
              </a:pPr>
              <a:r>
                <a:rPr lang="en-US" sz="2000">
                  <a:solidFill>
                    <a:srgbClr val="FFFFFF"/>
                  </a:solidFill>
                </a:rPr>
                <a:t>• Tom</a:t>
              </a:r>
            </a:p>
            <a:p>
              <a:pPr>
                <a:defRPr/>
              </a:pPr>
              <a:r>
                <a:rPr lang="en-US" sz="2000">
                  <a:solidFill>
                    <a:srgbClr val="FFFFFF"/>
                  </a:solidFill>
                </a:rPr>
                <a:t>• Joe</a:t>
              </a:r>
              <a:endParaRPr lang="en-US" sz="2000">
                <a:solidFill>
                  <a:srgbClr val="000000"/>
                </a:solidFill>
              </a:endParaRPr>
            </a:p>
          </p:txBody>
        </p:sp>
      </p:grpSp>
      <p:grpSp>
        <p:nvGrpSpPr>
          <p:cNvPr id="324625" name="Group 23"/>
          <p:cNvGrpSpPr>
            <a:grpSpLocks/>
          </p:cNvGrpSpPr>
          <p:nvPr/>
        </p:nvGrpSpPr>
        <p:grpSpPr bwMode="auto">
          <a:xfrm>
            <a:off x="457200" y="3054350"/>
            <a:ext cx="3810000" cy="1009650"/>
            <a:chOff x="96" y="576"/>
            <a:chExt cx="1680" cy="628"/>
          </a:xfrm>
        </p:grpSpPr>
        <p:sp>
          <p:nvSpPr>
            <p:cNvPr id="259096" name="Text Box 24"/>
            <p:cNvSpPr txBox="1">
              <a:spLocks noChangeArrowheads="1"/>
            </p:cNvSpPr>
            <p:nvPr/>
          </p:nvSpPr>
          <p:spPr bwMode="auto">
            <a:xfrm>
              <a:off x="96" y="576"/>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FINANCES</a:t>
              </a:r>
              <a:endParaRPr lang="en-US" sz="2800">
                <a:solidFill>
                  <a:srgbClr val="000000"/>
                </a:solidFill>
              </a:endParaRPr>
            </a:p>
          </p:txBody>
        </p:sp>
        <p:sp>
          <p:nvSpPr>
            <p:cNvPr id="259097" name="Text Box 25"/>
            <p:cNvSpPr txBox="1">
              <a:spLocks noChangeArrowheads="1"/>
            </p:cNvSpPr>
            <p:nvPr/>
          </p:nvSpPr>
          <p:spPr bwMode="auto">
            <a:xfrm>
              <a:off x="144" y="768"/>
              <a:ext cx="624" cy="43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Rick</a:t>
              </a:r>
            </a:p>
            <a:p>
              <a:pPr>
                <a:defRPr/>
              </a:pPr>
              <a:r>
                <a:rPr lang="en-US" sz="2000">
                  <a:solidFill>
                    <a:srgbClr val="FFFFFF"/>
                  </a:solidFill>
                </a:rPr>
                <a:t>• Lewis</a:t>
              </a:r>
              <a:endParaRPr lang="en-US" sz="2000">
                <a:solidFill>
                  <a:srgbClr val="000000"/>
                </a:solidFill>
              </a:endParaRPr>
            </a:p>
          </p:txBody>
        </p:sp>
        <p:sp>
          <p:nvSpPr>
            <p:cNvPr id="259098" name="Text Box 26"/>
            <p:cNvSpPr txBox="1">
              <a:spLocks noChangeArrowheads="1"/>
            </p:cNvSpPr>
            <p:nvPr/>
          </p:nvSpPr>
          <p:spPr bwMode="auto">
            <a:xfrm>
              <a:off x="648" y="768"/>
              <a:ext cx="624" cy="43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Evan</a:t>
              </a:r>
            </a:p>
            <a:p>
              <a:pPr>
                <a:defRPr/>
              </a:pPr>
              <a:r>
                <a:rPr lang="en-US" sz="2000">
                  <a:solidFill>
                    <a:srgbClr val="FFFFFF"/>
                  </a:solidFill>
                </a:rPr>
                <a:t>• Roy</a:t>
              </a:r>
              <a:endParaRPr lang="en-US" sz="2000">
                <a:solidFill>
                  <a:srgbClr val="000000"/>
                </a:solidFill>
              </a:endParaRPr>
            </a:p>
          </p:txBody>
        </p:sp>
        <p:sp>
          <p:nvSpPr>
            <p:cNvPr id="259099" name="Text Box 27"/>
            <p:cNvSpPr txBox="1">
              <a:spLocks noChangeArrowheads="1"/>
            </p:cNvSpPr>
            <p:nvPr/>
          </p:nvSpPr>
          <p:spPr bwMode="auto">
            <a:xfrm>
              <a:off x="1152" y="768"/>
              <a:ext cx="624" cy="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endParaRPr lang="en-US" sz="2000">
                <a:solidFill>
                  <a:srgbClr val="000000"/>
                </a:solidFill>
                <a:ea typeface="ＭＳ Ｐゴシック" charset="-128"/>
                <a:cs typeface="ＭＳ Ｐゴシック" charset="-128"/>
              </a:endParaRPr>
            </a:p>
          </p:txBody>
        </p:sp>
      </p:grpSp>
      <p:grpSp>
        <p:nvGrpSpPr>
          <p:cNvPr id="324626" name="Group 28"/>
          <p:cNvGrpSpPr>
            <a:grpSpLocks/>
          </p:cNvGrpSpPr>
          <p:nvPr/>
        </p:nvGrpSpPr>
        <p:grpSpPr bwMode="auto">
          <a:xfrm>
            <a:off x="457200" y="4127500"/>
            <a:ext cx="2614613" cy="1314450"/>
            <a:chOff x="144" y="2112"/>
            <a:chExt cx="1152" cy="818"/>
          </a:xfrm>
        </p:grpSpPr>
        <p:sp>
          <p:nvSpPr>
            <p:cNvPr id="259101" name="Text Box 29"/>
            <p:cNvSpPr txBox="1">
              <a:spLocks noChangeArrowheads="1"/>
            </p:cNvSpPr>
            <p:nvPr/>
          </p:nvSpPr>
          <p:spPr bwMode="auto">
            <a:xfrm>
              <a:off x="144" y="2112"/>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WOMEN</a:t>
              </a:r>
              <a:endParaRPr lang="en-US" sz="2800">
                <a:solidFill>
                  <a:srgbClr val="000000"/>
                </a:solidFill>
              </a:endParaRPr>
            </a:p>
          </p:txBody>
        </p:sp>
        <p:sp>
          <p:nvSpPr>
            <p:cNvPr id="259102" name="Text Box 30"/>
            <p:cNvSpPr txBox="1">
              <a:spLocks noChangeArrowheads="1"/>
            </p:cNvSpPr>
            <p:nvPr/>
          </p:nvSpPr>
          <p:spPr bwMode="auto">
            <a:xfrm>
              <a:off x="192" y="2304"/>
              <a:ext cx="624" cy="6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Susan</a:t>
              </a:r>
            </a:p>
            <a:p>
              <a:pPr>
                <a:defRPr/>
              </a:pPr>
              <a:r>
                <a:rPr lang="en-US" sz="2000">
                  <a:solidFill>
                    <a:srgbClr val="FFFFFF"/>
                  </a:solidFill>
                </a:rPr>
                <a:t>• Amy</a:t>
              </a:r>
            </a:p>
            <a:p>
              <a:pPr>
                <a:defRPr/>
              </a:pPr>
              <a:r>
                <a:rPr lang="en-US" sz="2000">
                  <a:solidFill>
                    <a:srgbClr val="FFFFFF"/>
                  </a:solidFill>
                </a:rPr>
                <a:t>• Marie</a:t>
              </a:r>
              <a:endParaRPr lang="en-US" sz="2000">
                <a:solidFill>
                  <a:srgbClr val="000000"/>
                </a:solidFill>
              </a:endParaRPr>
            </a:p>
          </p:txBody>
        </p:sp>
      </p:grpSp>
      <p:grpSp>
        <p:nvGrpSpPr>
          <p:cNvPr id="324627" name="Group 31"/>
          <p:cNvGrpSpPr>
            <a:grpSpLocks/>
          </p:cNvGrpSpPr>
          <p:nvPr/>
        </p:nvGrpSpPr>
        <p:grpSpPr bwMode="auto">
          <a:xfrm>
            <a:off x="1828800" y="5041900"/>
            <a:ext cx="2336800" cy="1311275"/>
            <a:chOff x="576" y="3072"/>
            <a:chExt cx="1152" cy="826"/>
          </a:xfrm>
        </p:grpSpPr>
        <p:sp>
          <p:nvSpPr>
            <p:cNvPr id="259104" name="Text Box 32"/>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YOUTH</a:t>
              </a:r>
              <a:endParaRPr lang="en-US" sz="2800">
                <a:solidFill>
                  <a:srgbClr val="000000"/>
                </a:solidFill>
              </a:endParaRPr>
            </a:p>
          </p:txBody>
        </p:sp>
        <p:sp>
          <p:nvSpPr>
            <p:cNvPr id="259105" name="Text Box 33"/>
            <p:cNvSpPr txBox="1">
              <a:spLocks noChangeArrowheads="1"/>
            </p:cNvSpPr>
            <p:nvPr/>
          </p:nvSpPr>
          <p:spPr bwMode="auto">
            <a:xfrm>
              <a:off x="624" y="3264"/>
              <a:ext cx="625" cy="6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Enriko</a:t>
              </a:r>
            </a:p>
            <a:p>
              <a:pPr>
                <a:defRPr/>
              </a:pPr>
              <a:r>
                <a:rPr lang="en-US" sz="2000">
                  <a:solidFill>
                    <a:srgbClr val="FFFFFF"/>
                  </a:solidFill>
                </a:rPr>
                <a:t>• Brad</a:t>
              </a:r>
            </a:p>
            <a:p>
              <a:pPr>
                <a:defRPr/>
              </a:pPr>
              <a:r>
                <a:rPr lang="en-US" sz="2000">
                  <a:solidFill>
                    <a:srgbClr val="FFFFFF"/>
                  </a:solidFill>
                </a:rPr>
                <a:t>• Jason</a:t>
              </a:r>
              <a:endParaRPr lang="en-US" sz="2000">
                <a:solidFill>
                  <a:srgbClr val="000000"/>
                </a:solidFill>
              </a:endParaRPr>
            </a:p>
          </p:txBody>
        </p:sp>
      </p:grpSp>
      <p:grpSp>
        <p:nvGrpSpPr>
          <p:cNvPr id="324628" name="Group 34"/>
          <p:cNvGrpSpPr>
            <a:grpSpLocks/>
          </p:cNvGrpSpPr>
          <p:nvPr/>
        </p:nvGrpSpPr>
        <p:grpSpPr bwMode="auto">
          <a:xfrm>
            <a:off x="3657600" y="5041900"/>
            <a:ext cx="2336800" cy="1311275"/>
            <a:chOff x="576" y="3072"/>
            <a:chExt cx="1152" cy="826"/>
          </a:xfrm>
        </p:grpSpPr>
        <p:sp>
          <p:nvSpPr>
            <p:cNvPr id="259107" name="Text Box 35"/>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KIDS</a:t>
              </a:r>
              <a:endParaRPr lang="en-US" sz="2800">
                <a:solidFill>
                  <a:srgbClr val="000000"/>
                </a:solidFill>
              </a:endParaRPr>
            </a:p>
          </p:txBody>
        </p:sp>
        <p:sp>
          <p:nvSpPr>
            <p:cNvPr id="259108" name="Text Box 36"/>
            <p:cNvSpPr txBox="1">
              <a:spLocks noChangeArrowheads="1"/>
            </p:cNvSpPr>
            <p:nvPr/>
          </p:nvSpPr>
          <p:spPr bwMode="auto">
            <a:xfrm>
              <a:off x="624" y="3264"/>
              <a:ext cx="625" cy="6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Grace</a:t>
              </a:r>
            </a:p>
            <a:p>
              <a:pPr>
                <a:defRPr/>
              </a:pPr>
              <a:r>
                <a:rPr lang="en-US" sz="2000">
                  <a:solidFill>
                    <a:srgbClr val="FFFFFF"/>
                  </a:solidFill>
                </a:rPr>
                <a:t>• Juliana</a:t>
              </a:r>
            </a:p>
            <a:p>
              <a:pPr>
                <a:defRPr/>
              </a:pPr>
              <a:r>
                <a:rPr lang="en-US" sz="2000">
                  <a:solidFill>
                    <a:srgbClr val="FFFFFF"/>
                  </a:solidFill>
                </a:rPr>
                <a:t>• Oat</a:t>
              </a:r>
              <a:endParaRPr lang="en-US" sz="2000">
                <a:solidFill>
                  <a:srgbClr val="000000"/>
                </a:solidFill>
              </a:endParaRPr>
            </a:p>
          </p:txBody>
        </p:sp>
      </p:grpSp>
      <p:grpSp>
        <p:nvGrpSpPr>
          <p:cNvPr id="324629" name="Group 37"/>
          <p:cNvGrpSpPr>
            <a:grpSpLocks/>
          </p:cNvGrpSpPr>
          <p:nvPr/>
        </p:nvGrpSpPr>
        <p:grpSpPr bwMode="auto">
          <a:xfrm>
            <a:off x="5638800" y="3962400"/>
            <a:ext cx="3505200" cy="1006475"/>
            <a:chOff x="3744" y="1872"/>
            <a:chExt cx="1728" cy="634"/>
          </a:xfrm>
        </p:grpSpPr>
        <p:sp>
          <p:nvSpPr>
            <p:cNvPr id="259110" name="Text Box 38"/>
            <p:cNvSpPr txBox="1">
              <a:spLocks noChangeArrowheads="1"/>
            </p:cNvSpPr>
            <p:nvPr/>
          </p:nvSpPr>
          <p:spPr bwMode="auto">
            <a:xfrm>
              <a:off x="3744" y="1872"/>
              <a:ext cx="1728"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a:solidFill>
                    <a:srgbClr val="FFFF00"/>
                  </a:solidFill>
                  <a:ea typeface="ＭＳ Ｐゴシック" charset="-128"/>
                  <a:cs typeface="ＭＳ Ｐゴシック" charset="-128"/>
                </a:rPr>
                <a:t>WEBSITE &amp; AV</a:t>
              </a:r>
            </a:p>
          </p:txBody>
        </p:sp>
        <p:sp>
          <p:nvSpPr>
            <p:cNvPr id="259111" name="Text Box 39"/>
            <p:cNvSpPr txBox="1">
              <a:spLocks noChangeArrowheads="1"/>
            </p:cNvSpPr>
            <p:nvPr/>
          </p:nvSpPr>
          <p:spPr bwMode="auto">
            <a:xfrm>
              <a:off x="3792" y="2064"/>
              <a:ext cx="936" cy="44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John</a:t>
              </a:r>
            </a:p>
            <a:p>
              <a:pPr>
                <a:defRPr/>
              </a:pPr>
              <a:r>
                <a:rPr lang="en-US" sz="2000">
                  <a:solidFill>
                    <a:srgbClr val="FFFFFF"/>
                  </a:solidFill>
                </a:rPr>
                <a:t>• Leo</a:t>
              </a:r>
              <a:endParaRPr lang="en-US" sz="2000">
                <a:solidFill>
                  <a:srgbClr val="000000"/>
                </a:solidFill>
              </a:endParaRPr>
            </a:p>
          </p:txBody>
        </p:sp>
        <p:sp>
          <p:nvSpPr>
            <p:cNvPr id="259112" name="Text Box 40"/>
            <p:cNvSpPr txBox="1">
              <a:spLocks noChangeArrowheads="1"/>
            </p:cNvSpPr>
            <p:nvPr/>
          </p:nvSpPr>
          <p:spPr bwMode="auto">
            <a:xfrm>
              <a:off x="4296" y="2064"/>
              <a:ext cx="936" cy="44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Diana</a:t>
              </a:r>
            </a:p>
            <a:p>
              <a:pPr>
                <a:defRPr/>
              </a:pPr>
              <a:r>
                <a:rPr lang="en-US" sz="2000">
                  <a:solidFill>
                    <a:srgbClr val="FFFFFF"/>
                  </a:solidFill>
                </a:rPr>
                <a:t>• Brad</a:t>
              </a:r>
              <a:endParaRPr lang="en-US" sz="2000">
                <a:solidFill>
                  <a:srgbClr val="000000"/>
                </a:solidFill>
              </a:endParaRPr>
            </a:p>
          </p:txBody>
        </p:sp>
      </p:grpSp>
      <p:grpSp>
        <p:nvGrpSpPr>
          <p:cNvPr id="324630" name="Group 41"/>
          <p:cNvGrpSpPr>
            <a:grpSpLocks/>
          </p:cNvGrpSpPr>
          <p:nvPr/>
        </p:nvGrpSpPr>
        <p:grpSpPr bwMode="auto">
          <a:xfrm>
            <a:off x="5257800" y="5041900"/>
            <a:ext cx="3602038" cy="1616075"/>
            <a:chOff x="2976" y="3216"/>
            <a:chExt cx="1776" cy="1018"/>
          </a:xfrm>
        </p:grpSpPr>
        <p:sp>
          <p:nvSpPr>
            <p:cNvPr id="259114" name="Text Box 42"/>
            <p:cNvSpPr txBox="1">
              <a:spLocks noChangeArrowheads="1"/>
            </p:cNvSpPr>
            <p:nvPr/>
          </p:nvSpPr>
          <p:spPr bwMode="auto">
            <a:xfrm>
              <a:off x="2976" y="3216"/>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LOGISTICS</a:t>
              </a:r>
              <a:endParaRPr lang="en-US" sz="2800">
                <a:solidFill>
                  <a:srgbClr val="000000"/>
                </a:solidFill>
              </a:endParaRPr>
            </a:p>
          </p:txBody>
        </p:sp>
        <p:sp>
          <p:nvSpPr>
            <p:cNvPr id="259115" name="Text Box 43"/>
            <p:cNvSpPr txBox="1">
              <a:spLocks noChangeArrowheads="1"/>
            </p:cNvSpPr>
            <p:nvPr/>
          </p:nvSpPr>
          <p:spPr bwMode="auto">
            <a:xfrm>
              <a:off x="3024" y="3408"/>
              <a:ext cx="625" cy="6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Wayne</a:t>
              </a:r>
            </a:p>
            <a:p>
              <a:pPr>
                <a:defRPr/>
              </a:pPr>
              <a:r>
                <a:rPr lang="en-US" sz="2000">
                  <a:solidFill>
                    <a:srgbClr val="FFFFFF"/>
                  </a:solidFill>
                </a:rPr>
                <a:t>• David</a:t>
              </a:r>
            </a:p>
            <a:p>
              <a:pPr>
                <a:defRPr/>
              </a:pPr>
              <a:r>
                <a:rPr lang="en-US" sz="2000">
                  <a:solidFill>
                    <a:srgbClr val="FFFFFF"/>
                  </a:solidFill>
                </a:rPr>
                <a:t>• Rick</a:t>
              </a:r>
              <a:endParaRPr lang="en-US" sz="2000">
                <a:solidFill>
                  <a:srgbClr val="000000"/>
                </a:solidFill>
              </a:endParaRPr>
            </a:p>
          </p:txBody>
        </p:sp>
        <p:sp>
          <p:nvSpPr>
            <p:cNvPr id="259116" name="Text Box 44"/>
            <p:cNvSpPr txBox="1">
              <a:spLocks noChangeArrowheads="1"/>
            </p:cNvSpPr>
            <p:nvPr/>
          </p:nvSpPr>
          <p:spPr bwMode="auto">
            <a:xfrm>
              <a:off x="3528" y="3408"/>
              <a:ext cx="720" cy="6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Joe</a:t>
              </a:r>
            </a:p>
            <a:p>
              <a:pPr>
                <a:defRPr/>
              </a:pPr>
              <a:r>
                <a:rPr lang="en-US" sz="2000">
                  <a:solidFill>
                    <a:srgbClr val="FFFFFF"/>
                  </a:solidFill>
                </a:rPr>
                <a:t>• Becky</a:t>
              </a:r>
            </a:p>
            <a:p>
              <a:pPr>
                <a:defRPr/>
              </a:pPr>
              <a:r>
                <a:rPr lang="en-US" sz="2000">
                  <a:solidFill>
                    <a:srgbClr val="FFFFFF"/>
                  </a:solidFill>
                </a:rPr>
                <a:t>• Susan</a:t>
              </a:r>
              <a:endParaRPr lang="en-US" sz="2000">
                <a:solidFill>
                  <a:srgbClr val="000000"/>
                </a:solidFill>
              </a:endParaRPr>
            </a:p>
          </p:txBody>
        </p:sp>
        <p:sp>
          <p:nvSpPr>
            <p:cNvPr id="259117" name="Text Box 45"/>
            <p:cNvSpPr txBox="1">
              <a:spLocks noChangeArrowheads="1"/>
            </p:cNvSpPr>
            <p:nvPr/>
          </p:nvSpPr>
          <p:spPr bwMode="auto">
            <a:xfrm>
              <a:off x="4032" y="3408"/>
              <a:ext cx="720" cy="8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000">
                  <a:solidFill>
                    <a:srgbClr val="FFFFFF"/>
                  </a:solidFill>
                  <a:ea typeface="ＭＳ Ｐゴシック" charset="-128"/>
                  <a:cs typeface="ＭＳ Ｐゴシック" charset="-128"/>
                </a:rPr>
                <a:t>• Evan</a:t>
              </a:r>
            </a:p>
            <a:p>
              <a:pPr>
                <a:defRPr/>
              </a:pPr>
              <a:r>
                <a:rPr lang="en-US" sz="2000">
                  <a:solidFill>
                    <a:srgbClr val="FFFFFF"/>
                  </a:solidFill>
                  <a:ea typeface="ＭＳ Ｐゴシック" charset="-128"/>
                  <a:cs typeface="ＭＳ Ｐゴシック" charset="-128"/>
                </a:rPr>
                <a:t>• Mitchie</a:t>
              </a:r>
            </a:p>
            <a:p>
              <a:pPr>
                <a:defRPr/>
              </a:pPr>
              <a:r>
                <a:rPr lang="en-US" sz="2000">
                  <a:solidFill>
                    <a:srgbClr val="FFFFFF"/>
                  </a:solidFill>
                  <a:ea typeface="ＭＳ Ｐゴシック" charset="-128"/>
                  <a:cs typeface="ＭＳ Ｐゴシック" charset="-128"/>
                </a:rPr>
                <a:t>• Jasmine</a:t>
              </a:r>
            </a:p>
            <a:p>
              <a:pPr>
                <a:defRPr/>
              </a:pPr>
              <a:r>
                <a:rPr lang="en-US" sz="2000">
                  <a:solidFill>
                    <a:srgbClr val="FFFFFF"/>
                  </a:solidFill>
                  <a:ea typeface="ＭＳ Ｐゴシック" charset="-128"/>
                  <a:cs typeface="ＭＳ Ｐゴシック" charset="-128"/>
                </a:rPr>
                <a:t>• Betz</a:t>
              </a:r>
            </a:p>
          </p:txBody>
        </p:sp>
      </p:grpSp>
      <p:grpSp>
        <p:nvGrpSpPr>
          <p:cNvPr id="324631" name="Group 46"/>
          <p:cNvGrpSpPr>
            <a:grpSpLocks/>
          </p:cNvGrpSpPr>
          <p:nvPr/>
        </p:nvGrpSpPr>
        <p:grpSpPr bwMode="auto">
          <a:xfrm>
            <a:off x="5638800" y="2735263"/>
            <a:ext cx="3352800" cy="1320800"/>
            <a:chOff x="3648" y="1584"/>
            <a:chExt cx="2112" cy="832"/>
          </a:xfrm>
        </p:grpSpPr>
        <p:sp>
          <p:nvSpPr>
            <p:cNvPr id="259119" name="Text Box 47"/>
            <p:cNvSpPr txBox="1">
              <a:spLocks noChangeArrowheads="1"/>
            </p:cNvSpPr>
            <p:nvPr/>
          </p:nvSpPr>
          <p:spPr bwMode="auto">
            <a:xfrm>
              <a:off x="3648" y="1584"/>
              <a:ext cx="147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MUSIC</a:t>
              </a:r>
              <a:endParaRPr lang="en-US" sz="2800">
                <a:solidFill>
                  <a:srgbClr val="000000"/>
                </a:solidFill>
              </a:endParaRPr>
            </a:p>
          </p:txBody>
        </p:sp>
        <p:sp>
          <p:nvSpPr>
            <p:cNvPr id="259120" name="Text Box 48"/>
            <p:cNvSpPr txBox="1">
              <a:spLocks noChangeArrowheads="1"/>
            </p:cNvSpPr>
            <p:nvPr/>
          </p:nvSpPr>
          <p:spPr bwMode="auto">
            <a:xfrm>
              <a:off x="3709" y="1776"/>
              <a:ext cx="798" cy="44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000">
                  <a:solidFill>
                    <a:srgbClr val="FFFFFF"/>
                  </a:solidFill>
                  <a:ea typeface="ＭＳ Ｐゴシック" charset="-128"/>
                  <a:cs typeface="ＭＳ Ｐゴシック" charset="-128"/>
                </a:rPr>
                <a:t>• Tom</a:t>
              </a:r>
            </a:p>
            <a:p>
              <a:pPr>
                <a:defRPr/>
              </a:pPr>
              <a:r>
                <a:rPr lang="en-US" sz="2000">
                  <a:solidFill>
                    <a:srgbClr val="FFFFFF"/>
                  </a:solidFill>
                  <a:ea typeface="ＭＳ Ｐゴシック" charset="-128"/>
                  <a:cs typeface="ＭＳ Ｐゴシック" charset="-128"/>
                </a:rPr>
                <a:t>• Wayne</a:t>
              </a:r>
            </a:p>
          </p:txBody>
        </p:sp>
        <p:sp>
          <p:nvSpPr>
            <p:cNvPr id="259121" name="Text Box 49"/>
            <p:cNvSpPr txBox="1">
              <a:spLocks noChangeArrowheads="1"/>
            </p:cNvSpPr>
            <p:nvPr/>
          </p:nvSpPr>
          <p:spPr bwMode="auto">
            <a:xfrm>
              <a:off x="4353" y="1776"/>
              <a:ext cx="920" cy="64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Miriam</a:t>
              </a:r>
            </a:p>
            <a:p>
              <a:pPr>
                <a:defRPr/>
              </a:pPr>
              <a:r>
                <a:rPr lang="en-US" sz="2000">
                  <a:solidFill>
                    <a:srgbClr val="FFFFFF"/>
                  </a:solidFill>
                </a:rPr>
                <a:t>• Jason</a:t>
              </a:r>
            </a:p>
            <a:p>
              <a:pPr>
                <a:defRPr/>
              </a:pPr>
              <a:r>
                <a:rPr lang="en-US" sz="2000">
                  <a:solidFill>
                    <a:srgbClr val="FFFFFF"/>
                  </a:solidFill>
                </a:rPr>
                <a:t>• Lisa</a:t>
              </a:r>
              <a:endParaRPr lang="en-US" sz="2000">
                <a:solidFill>
                  <a:srgbClr val="000000"/>
                </a:solidFill>
              </a:endParaRPr>
            </a:p>
          </p:txBody>
        </p:sp>
        <p:sp>
          <p:nvSpPr>
            <p:cNvPr id="259122" name="Text Box 50"/>
            <p:cNvSpPr txBox="1">
              <a:spLocks noChangeArrowheads="1"/>
            </p:cNvSpPr>
            <p:nvPr/>
          </p:nvSpPr>
          <p:spPr bwMode="auto">
            <a:xfrm>
              <a:off x="5033" y="1776"/>
              <a:ext cx="727" cy="6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Susan</a:t>
              </a:r>
            </a:p>
            <a:p>
              <a:pPr>
                <a:defRPr/>
              </a:pPr>
              <a:r>
                <a:rPr lang="en-US" sz="2000">
                  <a:solidFill>
                    <a:srgbClr val="FFFFFF"/>
                  </a:solidFill>
                </a:rPr>
                <a:t>• Enriko</a:t>
              </a:r>
            </a:p>
            <a:p>
              <a:pPr>
                <a:defRPr/>
              </a:pPr>
              <a:r>
                <a:rPr lang="en-US" sz="2000">
                  <a:solidFill>
                    <a:srgbClr val="FFFFFF"/>
                  </a:solidFill>
                </a:rPr>
                <a:t>• Gilbert</a:t>
              </a:r>
              <a:endParaRPr lang="en-US" sz="2000">
                <a:solidFill>
                  <a:srgbClr val="000000"/>
                </a:solidFill>
              </a:endParaRPr>
            </a:p>
          </p:txBody>
        </p:sp>
      </p:grpSp>
      <p:grpSp>
        <p:nvGrpSpPr>
          <p:cNvPr id="324632" name="Group 51"/>
          <p:cNvGrpSpPr>
            <a:grpSpLocks/>
          </p:cNvGrpSpPr>
          <p:nvPr/>
        </p:nvGrpSpPr>
        <p:grpSpPr bwMode="auto">
          <a:xfrm>
            <a:off x="5638800" y="1812925"/>
            <a:ext cx="3657600" cy="701675"/>
            <a:chOff x="3552" y="816"/>
            <a:chExt cx="2304" cy="442"/>
          </a:xfrm>
        </p:grpSpPr>
        <p:sp>
          <p:nvSpPr>
            <p:cNvPr id="259124" name="Text Box 52"/>
            <p:cNvSpPr txBox="1">
              <a:spLocks noChangeArrowheads="1"/>
            </p:cNvSpPr>
            <p:nvPr/>
          </p:nvSpPr>
          <p:spPr bwMode="auto">
            <a:xfrm>
              <a:off x="3552" y="816"/>
              <a:ext cx="2304"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a:solidFill>
                    <a:srgbClr val="FFFF00"/>
                  </a:solidFill>
                  <a:ea typeface="ＭＳ Ｐゴシック" charset="-128"/>
                  <a:cs typeface="ＭＳ Ｐゴシック" charset="-128"/>
                </a:rPr>
                <a:t>TEACHING ADULTS</a:t>
              </a:r>
            </a:p>
          </p:txBody>
        </p:sp>
        <p:sp>
          <p:nvSpPr>
            <p:cNvPr id="259125" name="Text Box 53"/>
            <p:cNvSpPr txBox="1">
              <a:spLocks noChangeArrowheads="1"/>
            </p:cNvSpPr>
            <p:nvPr/>
          </p:nvSpPr>
          <p:spPr bwMode="auto">
            <a:xfrm>
              <a:off x="3616" y="1008"/>
              <a:ext cx="1136"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Rick (CSB)</a:t>
              </a:r>
              <a:endParaRPr lang="en-US" sz="2000">
                <a:solidFill>
                  <a:srgbClr val="000000"/>
                </a:solidFill>
              </a:endParaRPr>
            </a:p>
          </p:txBody>
        </p:sp>
        <p:sp>
          <p:nvSpPr>
            <p:cNvPr id="259126" name="Text Box 54"/>
            <p:cNvSpPr txBox="1">
              <a:spLocks noChangeArrowheads="1"/>
            </p:cNvSpPr>
            <p:nvPr/>
          </p:nvSpPr>
          <p:spPr bwMode="auto">
            <a:xfrm>
              <a:off x="4656" y="1008"/>
              <a:ext cx="110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Lewis (HG)</a:t>
              </a:r>
              <a:endParaRPr lang="en-US" sz="2000">
                <a:solidFill>
                  <a:srgbClr val="000000"/>
                </a:solidFill>
              </a:endParaRPr>
            </a:p>
          </p:txBody>
        </p:sp>
      </p:grpSp>
      <p:grpSp>
        <p:nvGrpSpPr>
          <p:cNvPr id="324633" name="Group 55"/>
          <p:cNvGrpSpPr>
            <a:grpSpLocks/>
          </p:cNvGrpSpPr>
          <p:nvPr/>
        </p:nvGrpSpPr>
        <p:grpSpPr bwMode="auto">
          <a:xfrm>
            <a:off x="2286000" y="990600"/>
            <a:ext cx="1295400" cy="701675"/>
            <a:chOff x="576" y="3072"/>
            <a:chExt cx="1152" cy="442"/>
          </a:xfrm>
        </p:grpSpPr>
        <p:sp>
          <p:nvSpPr>
            <p:cNvPr id="259128" name="Text Box 56"/>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MEN</a:t>
              </a:r>
              <a:endParaRPr lang="en-US" sz="2800">
                <a:solidFill>
                  <a:srgbClr val="000000"/>
                </a:solidFill>
              </a:endParaRPr>
            </a:p>
          </p:txBody>
        </p:sp>
        <p:sp>
          <p:nvSpPr>
            <p:cNvPr id="259129" name="Text Box 57"/>
            <p:cNvSpPr txBox="1">
              <a:spLocks noChangeArrowheads="1"/>
            </p:cNvSpPr>
            <p:nvPr/>
          </p:nvSpPr>
          <p:spPr bwMode="auto">
            <a:xfrm>
              <a:off x="624" y="3264"/>
              <a:ext cx="62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a:t>
              </a:r>
              <a:endParaRPr lang="en-US" sz="2000">
                <a:solidFill>
                  <a:srgbClr val="000000"/>
                </a:solidFill>
              </a:endParaRPr>
            </a:p>
          </p:txBody>
        </p:sp>
      </p:grpSp>
      <p:grpSp>
        <p:nvGrpSpPr>
          <p:cNvPr id="324634" name="Group 58"/>
          <p:cNvGrpSpPr>
            <a:grpSpLocks/>
          </p:cNvGrpSpPr>
          <p:nvPr/>
        </p:nvGrpSpPr>
        <p:grpSpPr bwMode="auto">
          <a:xfrm>
            <a:off x="3276600" y="990600"/>
            <a:ext cx="2514600" cy="701675"/>
            <a:chOff x="576" y="3072"/>
            <a:chExt cx="1152" cy="442"/>
          </a:xfrm>
        </p:grpSpPr>
        <p:sp>
          <p:nvSpPr>
            <p:cNvPr id="259131" name="Text Box 59"/>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MISSIONS</a:t>
              </a:r>
              <a:endParaRPr lang="en-US" sz="2800">
                <a:solidFill>
                  <a:srgbClr val="000000"/>
                </a:solidFill>
              </a:endParaRPr>
            </a:p>
          </p:txBody>
        </p:sp>
        <p:sp>
          <p:nvSpPr>
            <p:cNvPr id="259132" name="Text Box 60"/>
            <p:cNvSpPr txBox="1">
              <a:spLocks noChangeArrowheads="1"/>
            </p:cNvSpPr>
            <p:nvPr/>
          </p:nvSpPr>
          <p:spPr bwMode="auto">
            <a:xfrm>
              <a:off x="624" y="3264"/>
              <a:ext cx="62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a:solidFill>
                    <a:srgbClr val="FFFFFF"/>
                  </a:solidFill>
                </a:rPr>
                <a:t>• ?</a:t>
              </a:r>
              <a:endParaRPr lang="en-US" sz="2000">
                <a:solidFill>
                  <a:srgbClr val="000000"/>
                </a:solidFill>
              </a:endParaRPr>
            </a:p>
          </p:txBody>
        </p:sp>
      </p:grpSp>
      <p:grpSp>
        <p:nvGrpSpPr>
          <p:cNvPr id="324635" name="Group 61"/>
          <p:cNvGrpSpPr>
            <a:grpSpLocks/>
          </p:cNvGrpSpPr>
          <p:nvPr/>
        </p:nvGrpSpPr>
        <p:grpSpPr bwMode="auto">
          <a:xfrm>
            <a:off x="5410200" y="990600"/>
            <a:ext cx="5105400" cy="701675"/>
            <a:chOff x="576" y="3072"/>
            <a:chExt cx="1152" cy="442"/>
          </a:xfrm>
        </p:grpSpPr>
        <p:sp>
          <p:nvSpPr>
            <p:cNvPr id="259134" name="Text Box 62"/>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a:solidFill>
                    <a:srgbClr val="FFFF00"/>
                  </a:solidFill>
                </a:rPr>
                <a:t>EVANGELISM</a:t>
              </a:r>
              <a:endParaRPr lang="en-US" sz="2800">
                <a:solidFill>
                  <a:srgbClr val="000000"/>
                </a:solidFill>
              </a:endParaRPr>
            </a:p>
          </p:txBody>
        </p:sp>
        <p:sp>
          <p:nvSpPr>
            <p:cNvPr id="259135" name="Text Box 63"/>
            <p:cNvSpPr txBox="1">
              <a:spLocks noChangeArrowheads="1"/>
            </p:cNvSpPr>
            <p:nvPr/>
          </p:nvSpPr>
          <p:spPr bwMode="auto">
            <a:xfrm>
              <a:off x="624" y="3264"/>
              <a:ext cx="62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000">
                  <a:solidFill>
                    <a:srgbClr val="FFFFFF"/>
                  </a:solidFill>
                  <a:ea typeface="ＭＳ Ｐゴシック" charset="-128"/>
                  <a:cs typeface="ＭＳ Ｐゴシック" charset="-128"/>
                </a:rPr>
                <a:t>• Albina • Jasmine</a:t>
              </a:r>
            </a:p>
          </p:txBody>
        </p:sp>
      </p:grpSp>
      <p:sp>
        <p:nvSpPr>
          <p:cNvPr id="259136" name="Line 64"/>
          <p:cNvSpPr>
            <a:spLocks noChangeShapeType="1"/>
          </p:cNvSpPr>
          <p:nvPr/>
        </p:nvSpPr>
        <p:spPr bwMode="auto">
          <a:xfrm>
            <a:off x="533400" y="22098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37" name="Line 65"/>
          <p:cNvSpPr>
            <a:spLocks noChangeShapeType="1"/>
          </p:cNvSpPr>
          <p:nvPr/>
        </p:nvSpPr>
        <p:spPr bwMode="auto">
          <a:xfrm>
            <a:off x="533400" y="2514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38" name="Line 66"/>
          <p:cNvSpPr>
            <a:spLocks noChangeShapeType="1"/>
          </p:cNvSpPr>
          <p:nvPr/>
        </p:nvSpPr>
        <p:spPr bwMode="auto">
          <a:xfrm>
            <a:off x="533400" y="2819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39" name="Line 67"/>
          <p:cNvSpPr>
            <a:spLocks noChangeShapeType="1"/>
          </p:cNvSpPr>
          <p:nvPr/>
        </p:nvSpPr>
        <p:spPr bwMode="auto">
          <a:xfrm>
            <a:off x="1828800" y="22098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0" name="Line 68"/>
          <p:cNvSpPr>
            <a:spLocks noChangeShapeType="1"/>
          </p:cNvSpPr>
          <p:nvPr/>
        </p:nvSpPr>
        <p:spPr bwMode="auto">
          <a:xfrm>
            <a:off x="1828800" y="2514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1" name="Line 69"/>
          <p:cNvSpPr>
            <a:spLocks noChangeShapeType="1"/>
          </p:cNvSpPr>
          <p:nvPr/>
        </p:nvSpPr>
        <p:spPr bwMode="auto">
          <a:xfrm>
            <a:off x="1828800" y="2819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2" name="Line 70"/>
          <p:cNvSpPr>
            <a:spLocks noChangeShapeType="1"/>
          </p:cNvSpPr>
          <p:nvPr/>
        </p:nvSpPr>
        <p:spPr bwMode="auto">
          <a:xfrm>
            <a:off x="609600" y="46482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3" name="Line 71"/>
          <p:cNvSpPr>
            <a:spLocks noChangeShapeType="1"/>
          </p:cNvSpPr>
          <p:nvPr/>
        </p:nvSpPr>
        <p:spPr bwMode="auto">
          <a:xfrm>
            <a:off x="609600" y="49530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4" name="Line 72"/>
          <p:cNvSpPr>
            <a:spLocks noChangeShapeType="1"/>
          </p:cNvSpPr>
          <p:nvPr/>
        </p:nvSpPr>
        <p:spPr bwMode="auto">
          <a:xfrm>
            <a:off x="609600" y="52578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5" name="Line 73"/>
          <p:cNvSpPr>
            <a:spLocks noChangeShapeType="1"/>
          </p:cNvSpPr>
          <p:nvPr/>
        </p:nvSpPr>
        <p:spPr bwMode="auto">
          <a:xfrm>
            <a:off x="1905000" y="5562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6" name="Line 74"/>
          <p:cNvSpPr>
            <a:spLocks noChangeShapeType="1"/>
          </p:cNvSpPr>
          <p:nvPr/>
        </p:nvSpPr>
        <p:spPr bwMode="auto">
          <a:xfrm>
            <a:off x="1905000" y="5867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7" name="Line 75"/>
          <p:cNvSpPr>
            <a:spLocks noChangeShapeType="1"/>
          </p:cNvSpPr>
          <p:nvPr/>
        </p:nvSpPr>
        <p:spPr bwMode="auto">
          <a:xfrm>
            <a:off x="1905000" y="61722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48" name="Line 76"/>
          <p:cNvSpPr>
            <a:spLocks noChangeShapeType="1"/>
          </p:cNvSpPr>
          <p:nvPr/>
        </p:nvSpPr>
        <p:spPr bwMode="auto">
          <a:xfrm>
            <a:off x="5334000" y="5562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0" name="Line 78"/>
          <p:cNvSpPr>
            <a:spLocks noChangeShapeType="1"/>
          </p:cNvSpPr>
          <p:nvPr/>
        </p:nvSpPr>
        <p:spPr bwMode="auto">
          <a:xfrm>
            <a:off x="5334000" y="61722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1" name="Line 79"/>
          <p:cNvSpPr>
            <a:spLocks noChangeShapeType="1"/>
          </p:cNvSpPr>
          <p:nvPr/>
        </p:nvSpPr>
        <p:spPr bwMode="auto">
          <a:xfrm>
            <a:off x="6400800" y="5562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2" name="Line 80"/>
          <p:cNvSpPr>
            <a:spLocks noChangeShapeType="1"/>
          </p:cNvSpPr>
          <p:nvPr/>
        </p:nvSpPr>
        <p:spPr bwMode="auto">
          <a:xfrm>
            <a:off x="6400800" y="5867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3" name="Line 81"/>
          <p:cNvSpPr>
            <a:spLocks noChangeShapeType="1"/>
          </p:cNvSpPr>
          <p:nvPr/>
        </p:nvSpPr>
        <p:spPr bwMode="auto">
          <a:xfrm>
            <a:off x="6400800" y="61722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4" name="Line 82"/>
          <p:cNvSpPr>
            <a:spLocks noChangeShapeType="1"/>
          </p:cNvSpPr>
          <p:nvPr/>
        </p:nvSpPr>
        <p:spPr bwMode="auto">
          <a:xfrm>
            <a:off x="3733800" y="61722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5" name="Line 83"/>
          <p:cNvSpPr>
            <a:spLocks noChangeShapeType="1"/>
          </p:cNvSpPr>
          <p:nvPr/>
        </p:nvSpPr>
        <p:spPr bwMode="auto">
          <a:xfrm>
            <a:off x="5638800" y="44958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6" name="Line 84"/>
          <p:cNvSpPr>
            <a:spLocks noChangeShapeType="1"/>
          </p:cNvSpPr>
          <p:nvPr/>
        </p:nvSpPr>
        <p:spPr bwMode="auto">
          <a:xfrm>
            <a:off x="5638800" y="4800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7" name="Line 85"/>
          <p:cNvSpPr>
            <a:spLocks noChangeShapeType="1"/>
          </p:cNvSpPr>
          <p:nvPr/>
        </p:nvSpPr>
        <p:spPr bwMode="auto">
          <a:xfrm>
            <a:off x="6934200" y="44958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8" name="Line 86"/>
          <p:cNvSpPr>
            <a:spLocks noChangeShapeType="1"/>
          </p:cNvSpPr>
          <p:nvPr/>
        </p:nvSpPr>
        <p:spPr bwMode="auto">
          <a:xfrm>
            <a:off x="6934200" y="4800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59" name="Line 87"/>
          <p:cNvSpPr>
            <a:spLocks noChangeShapeType="1"/>
          </p:cNvSpPr>
          <p:nvPr/>
        </p:nvSpPr>
        <p:spPr bwMode="auto">
          <a:xfrm>
            <a:off x="5715000" y="3276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0" name="Line 88"/>
          <p:cNvSpPr>
            <a:spLocks noChangeShapeType="1"/>
          </p:cNvSpPr>
          <p:nvPr/>
        </p:nvSpPr>
        <p:spPr bwMode="auto">
          <a:xfrm>
            <a:off x="5715000" y="3581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1" name="Line 89"/>
          <p:cNvSpPr>
            <a:spLocks noChangeShapeType="1"/>
          </p:cNvSpPr>
          <p:nvPr/>
        </p:nvSpPr>
        <p:spPr bwMode="auto">
          <a:xfrm>
            <a:off x="6934200" y="3276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2" name="Line 90"/>
          <p:cNvSpPr>
            <a:spLocks noChangeShapeType="1"/>
          </p:cNvSpPr>
          <p:nvPr/>
        </p:nvSpPr>
        <p:spPr bwMode="auto">
          <a:xfrm>
            <a:off x="6934200" y="3581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3" name="Line 91"/>
          <p:cNvSpPr>
            <a:spLocks noChangeShapeType="1"/>
          </p:cNvSpPr>
          <p:nvPr/>
        </p:nvSpPr>
        <p:spPr bwMode="auto">
          <a:xfrm>
            <a:off x="8077200" y="32766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4" name="Line 92"/>
          <p:cNvSpPr>
            <a:spLocks noChangeShapeType="1"/>
          </p:cNvSpPr>
          <p:nvPr/>
        </p:nvSpPr>
        <p:spPr bwMode="auto">
          <a:xfrm>
            <a:off x="8077200" y="3581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5" name="Line 93"/>
          <p:cNvSpPr>
            <a:spLocks noChangeShapeType="1"/>
          </p:cNvSpPr>
          <p:nvPr/>
        </p:nvSpPr>
        <p:spPr bwMode="auto">
          <a:xfrm>
            <a:off x="609600" y="35814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6" name="Line 94"/>
          <p:cNvSpPr>
            <a:spLocks noChangeShapeType="1"/>
          </p:cNvSpPr>
          <p:nvPr/>
        </p:nvSpPr>
        <p:spPr bwMode="auto">
          <a:xfrm>
            <a:off x="609600" y="38862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7" name="Line 95"/>
          <p:cNvSpPr>
            <a:spLocks noChangeShapeType="1"/>
          </p:cNvSpPr>
          <p:nvPr/>
        </p:nvSpPr>
        <p:spPr bwMode="auto">
          <a:xfrm>
            <a:off x="1828800" y="38862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8" name="Line 96"/>
          <p:cNvSpPr>
            <a:spLocks noChangeShapeType="1"/>
          </p:cNvSpPr>
          <p:nvPr/>
        </p:nvSpPr>
        <p:spPr bwMode="auto">
          <a:xfrm>
            <a:off x="5791200" y="2286000"/>
            <a:ext cx="1066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9169" name="Line 97"/>
          <p:cNvSpPr>
            <a:spLocks noChangeShapeType="1"/>
          </p:cNvSpPr>
          <p:nvPr/>
        </p:nvSpPr>
        <p:spPr bwMode="auto">
          <a:xfrm>
            <a:off x="7543800" y="2286000"/>
            <a:ext cx="12954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9136"/>
                                        </p:tgtEl>
                                        <p:attrNameLst>
                                          <p:attrName>style.visibility</p:attrName>
                                        </p:attrNameLst>
                                      </p:cBhvr>
                                      <p:to>
                                        <p:strVal val="visible"/>
                                      </p:to>
                                    </p:set>
                                    <p:animEffect transition="in" filter="wipe(left)">
                                      <p:cBhvr>
                                        <p:cTn id="7" dur="500"/>
                                        <p:tgtEl>
                                          <p:spTgt spid="2591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9137"/>
                                        </p:tgtEl>
                                        <p:attrNameLst>
                                          <p:attrName>style.visibility</p:attrName>
                                        </p:attrNameLst>
                                      </p:cBhvr>
                                      <p:to>
                                        <p:strVal val="visible"/>
                                      </p:to>
                                    </p:set>
                                    <p:animEffect transition="in" filter="wipe(left)">
                                      <p:cBhvr>
                                        <p:cTn id="10" dur="500"/>
                                        <p:tgtEl>
                                          <p:spTgt spid="2591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9138"/>
                                        </p:tgtEl>
                                        <p:attrNameLst>
                                          <p:attrName>style.visibility</p:attrName>
                                        </p:attrNameLst>
                                      </p:cBhvr>
                                      <p:to>
                                        <p:strVal val="visible"/>
                                      </p:to>
                                    </p:set>
                                    <p:animEffect transition="in" filter="wipe(left)">
                                      <p:cBhvr>
                                        <p:cTn id="13" dur="500"/>
                                        <p:tgtEl>
                                          <p:spTgt spid="25913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59139"/>
                                        </p:tgtEl>
                                        <p:attrNameLst>
                                          <p:attrName>style.visibility</p:attrName>
                                        </p:attrNameLst>
                                      </p:cBhvr>
                                      <p:to>
                                        <p:strVal val="visible"/>
                                      </p:to>
                                    </p:set>
                                    <p:animEffect transition="in" filter="wipe(left)">
                                      <p:cBhvr>
                                        <p:cTn id="16" dur="500"/>
                                        <p:tgtEl>
                                          <p:spTgt spid="25913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9140"/>
                                        </p:tgtEl>
                                        <p:attrNameLst>
                                          <p:attrName>style.visibility</p:attrName>
                                        </p:attrNameLst>
                                      </p:cBhvr>
                                      <p:to>
                                        <p:strVal val="visible"/>
                                      </p:to>
                                    </p:set>
                                    <p:animEffect transition="in" filter="wipe(left)">
                                      <p:cBhvr>
                                        <p:cTn id="19" dur="500"/>
                                        <p:tgtEl>
                                          <p:spTgt spid="25914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9141"/>
                                        </p:tgtEl>
                                        <p:attrNameLst>
                                          <p:attrName>style.visibility</p:attrName>
                                        </p:attrNameLst>
                                      </p:cBhvr>
                                      <p:to>
                                        <p:strVal val="visible"/>
                                      </p:to>
                                    </p:set>
                                    <p:animEffect transition="in" filter="wipe(left)">
                                      <p:cBhvr>
                                        <p:cTn id="22" dur="500"/>
                                        <p:tgtEl>
                                          <p:spTgt spid="25914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9142"/>
                                        </p:tgtEl>
                                        <p:attrNameLst>
                                          <p:attrName>style.visibility</p:attrName>
                                        </p:attrNameLst>
                                      </p:cBhvr>
                                      <p:to>
                                        <p:strVal val="visible"/>
                                      </p:to>
                                    </p:set>
                                    <p:animEffect transition="in" filter="wipe(left)">
                                      <p:cBhvr>
                                        <p:cTn id="25" dur="500"/>
                                        <p:tgtEl>
                                          <p:spTgt spid="25914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59143"/>
                                        </p:tgtEl>
                                        <p:attrNameLst>
                                          <p:attrName>style.visibility</p:attrName>
                                        </p:attrNameLst>
                                      </p:cBhvr>
                                      <p:to>
                                        <p:strVal val="visible"/>
                                      </p:to>
                                    </p:set>
                                    <p:animEffect transition="in" filter="wipe(left)">
                                      <p:cBhvr>
                                        <p:cTn id="28" dur="500"/>
                                        <p:tgtEl>
                                          <p:spTgt spid="25914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59144"/>
                                        </p:tgtEl>
                                        <p:attrNameLst>
                                          <p:attrName>style.visibility</p:attrName>
                                        </p:attrNameLst>
                                      </p:cBhvr>
                                      <p:to>
                                        <p:strVal val="visible"/>
                                      </p:to>
                                    </p:set>
                                    <p:animEffect transition="in" filter="wipe(left)">
                                      <p:cBhvr>
                                        <p:cTn id="31" dur="500"/>
                                        <p:tgtEl>
                                          <p:spTgt spid="25914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59145"/>
                                        </p:tgtEl>
                                        <p:attrNameLst>
                                          <p:attrName>style.visibility</p:attrName>
                                        </p:attrNameLst>
                                      </p:cBhvr>
                                      <p:to>
                                        <p:strVal val="visible"/>
                                      </p:to>
                                    </p:set>
                                    <p:animEffect transition="in" filter="wipe(left)">
                                      <p:cBhvr>
                                        <p:cTn id="34" dur="500"/>
                                        <p:tgtEl>
                                          <p:spTgt spid="25914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59146"/>
                                        </p:tgtEl>
                                        <p:attrNameLst>
                                          <p:attrName>style.visibility</p:attrName>
                                        </p:attrNameLst>
                                      </p:cBhvr>
                                      <p:to>
                                        <p:strVal val="visible"/>
                                      </p:to>
                                    </p:set>
                                    <p:animEffect transition="in" filter="wipe(left)">
                                      <p:cBhvr>
                                        <p:cTn id="37" dur="500"/>
                                        <p:tgtEl>
                                          <p:spTgt spid="25914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9147"/>
                                        </p:tgtEl>
                                        <p:attrNameLst>
                                          <p:attrName>style.visibility</p:attrName>
                                        </p:attrNameLst>
                                      </p:cBhvr>
                                      <p:to>
                                        <p:strVal val="visible"/>
                                      </p:to>
                                    </p:set>
                                    <p:animEffect transition="in" filter="wipe(left)">
                                      <p:cBhvr>
                                        <p:cTn id="40" dur="500"/>
                                        <p:tgtEl>
                                          <p:spTgt spid="25914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9148"/>
                                        </p:tgtEl>
                                        <p:attrNameLst>
                                          <p:attrName>style.visibility</p:attrName>
                                        </p:attrNameLst>
                                      </p:cBhvr>
                                      <p:to>
                                        <p:strVal val="visible"/>
                                      </p:to>
                                    </p:set>
                                    <p:animEffect transition="in" filter="wipe(left)">
                                      <p:cBhvr>
                                        <p:cTn id="43" dur="500"/>
                                        <p:tgtEl>
                                          <p:spTgt spid="25914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9150"/>
                                        </p:tgtEl>
                                        <p:attrNameLst>
                                          <p:attrName>style.visibility</p:attrName>
                                        </p:attrNameLst>
                                      </p:cBhvr>
                                      <p:to>
                                        <p:strVal val="visible"/>
                                      </p:to>
                                    </p:set>
                                    <p:animEffect transition="in" filter="wipe(left)">
                                      <p:cBhvr>
                                        <p:cTn id="46" dur="500"/>
                                        <p:tgtEl>
                                          <p:spTgt spid="25915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59151"/>
                                        </p:tgtEl>
                                        <p:attrNameLst>
                                          <p:attrName>style.visibility</p:attrName>
                                        </p:attrNameLst>
                                      </p:cBhvr>
                                      <p:to>
                                        <p:strVal val="visible"/>
                                      </p:to>
                                    </p:set>
                                    <p:animEffect transition="in" filter="wipe(left)">
                                      <p:cBhvr>
                                        <p:cTn id="49" dur="500"/>
                                        <p:tgtEl>
                                          <p:spTgt spid="25915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59152"/>
                                        </p:tgtEl>
                                        <p:attrNameLst>
                                          <p:attrName>style.visibility</p:attrName>
                                        </p:attrNameLst>
                                      </p:cBhvr>
                                      <p:to>
                                        <p:strVal val="visible"/>
                                      </p:to>
                                    </p:set>
                                    <p:animEffect transition="in" filter="wipe(left)">
                                      <p:cBhvr>
                                        <p:cTn id="52" dur="500"/>
                                        <p:tgtEl>
                                          <p:spTgt spid="25915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59153"/>
                                        </p:tgtEl>
                                        <p:attrNameLst>
                                          <p:attrName>style.visibility</p:attrName>
                                        </p:attrNameLst>
                                      </p:cBhvr>
                                      <p:to>
                                        <p:strVal val="visible"/>
                                      </p:to>
                                    </p:set>
                                    <p:animEffect transition="in" filter="wipe(left)">
                                      <p:cBhvr>
                                        <p:cTn id="55" dur="500"/>
                                        <p:tgtEl>
                                          <p:spTgt spid="25915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9154"/>
                                        </p:tgtEl>
                                        <p:attrNameLst>
                                          <p:attrName>style.visibility</p:attrName>
                                        </p:attrNameLst>
                                      </p:cBhvr>
                                      <p:to>
                                        <p:strVal val="visible"/>
                                      </p:to>
                                    </p:set>
                                    <p:animEffect transition="in" filter="wipe(left)">
                                      <p:cBhvr>
                                        <p:cTn id="58" dur="500"/>
                                        <p:tgtEl>
                                          <p:spTgt spid="25915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59155"/>
                                        </p:tgtEl>
                                        <p:attrNameLst>
                                          <p:attrName>style.visibility</p:attrName>
                                        </p:attrNameLst>
                                      </p:cBhvr>
                                      <p:to>
                                        <p:strVal val="visible"/>
                                      </p:to>
                                    </p:set>
                                    <p:animEffect transition="in" filter="wipe(left)">
                                      <p:cBhvr>
                                        <p:cTn id="61" dur="500"/>
                                        <p:tgtEl>
                                          <p:spTgt spid="25915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59156"/>
                                        </p:tgtEl>
                                        <p:attrNameLst>
                                          <p:attrName>style.visibility</p:attrName>
                                        </p:attrNameLst>
                                      </p:cBhvr>
                                      <p:to>
                                        <p:strVal val="visible"/>
                                      </p:to>
                                    </p:set>
                                    <p:animEffect transition="in" filter="wipe(left)">
                                      <p:cBhvr>
                                        <p:cTn id="64" dur="500"/>
                                        <p:tgtEl>
                                          <p:spTgt spid="25915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59157"/>
                                        </p:tgtEl>
                                        <p:attrNameLst>
                                          <p:attrName>style.visibility</p:attrName>
                                        </p:attrNameLst>
                                      </p:cBhvr>
                                      <p:to>
                                        <p:strVal val="visible"/>
                                      </p:to>
                                    </p:set>
                                    <p:animEffect transition="in" filter="wipe(left)">
                                      <p:cBhvr>
                                        <p:cTn id="67" dur="500"/>
                                        <p:tgtEl>
                                          <p:spTgt spid="259157"/>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59158"/>
                                        </p:tgtEl>
                                        <p:attrNameLst>
                                          <p:attrName>style.visibility</p:attrName>
                                        </p:attrNameLst>
                                      </p:cBhvr>
                                      <p:to>
                                        <p:strVal val="visible"/>
                                      </p:to>
                                    </p:set>
                                    <p:animEffect transition="in" filter="wipe(left)">
                                      <p:cBhvr>
                                        <p:cTn id="70" dur="500"/>
                                        <p:tgtEl>
                                          <p:spTgt spid="259158"/>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59159"/>
                                        </p:tgtEl>
                                        <p:attrNameLst>
                                          <p:attrName>style.visibility</p:attrName>
                                        </p:attrNameLst>
                                      </p:cBhvr>
                                      <p:to>
                                        <p:strVal val="visible"/>
                                      </p:to>
                                    </p:set>
                                    <p:animEffect transition="in" filter="wipe(left)">
                                      <p:cBhvr>
                                        <p:cTn id="73" dur="500"/>
                                        <p:tgtEl>
                                          <p:spTgt spid="25915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59160"/>
                                        </p:tgtEl>
                                        <p:attrNameLst>
                                          <p:attrName>style.visibility</p:attrName>
                                        </p:attrNameLst>
                                      </p:cBhvr>
                                      <p:to>
                                        <p:strVal val="visible"/>
                                      </p:to>
                                    </p:set>
                                    <p:animEffect transition="in" filter="wipe(left)">
                                      <p:cBhvr>
                                        <p:cTn id="76" dur="500"/>
                                        <p:tgtEl>
                                          <p:spTgt spid="25916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59161"/>
                                        </p:tgtEl>
                                        <p:attrNameLst>
                                          <p:attrName>style.visibility</p:attrName>
                                        </p:attrNameLst>
                                      </p:cBhvr>
                                      <p:to>
                                        <p:strVal val="visible"/>
                                      </p:to>
                                    </p:set>
                                    <p:animEffect transition="in" filter="wipe(left)">
                                      <p:cBhvr>
                                        <p:cTn id="79" dur="500"/>
                                        <p:tgtEl>
                                          <p:spTgt spid="259161"/>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59162"/>
                                        </p:tgtEl>
                                        <p:attrNameLst>
                                          <p:attrName>style.visibility</p:attrName>
                                        </p:attrNameLst>
                                      </p:cBhvr>
                                      <p:to>
                                        <p:strVal val="visible"/>
                                      </p:to>
                                    </p:set>
                                    <p:animEffect transition="in" filter="wipe(left)">
                                      <p:cBhvr>
                                        <p:cTn id="82" dur="500"/>
                                        <p:tgtEl>
                                          <p:spTgt spid="259162"/>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59163"/>
                                        </p:tgtEl>
                                        <p:attrNameLst>
                                          <p:attrName>style.visibility</p:attrName>
                                        </p:attrNameLst>
                                      </p:cBhvr>
                                      <p:to>
                                        <p:strVal val="visible"/>
                                      </p:to>
                                    </p:set>
                                    <p:animEffect transition="in" filter="wipe(left)">
                                      <p:cBhvr>
                                        <p:cTn id="85" dur="500"/>
                                        <p:tgtEl>
                                          <p:spTgt spid="25916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59164"/>
                                        </p:tgtEl>
                                        <p:attrNameLst>
                                          <p:attrName>style.visibility</p:attrName>
                                        </p:attrNameLst>
                                      </p:cBhvr>
                                      <p:to>
                                        <p:strVal val="visible"/>
                                      </p:to>
                                    </p:set>
                                    <p:animEffect transition="in" filter="wipe(left)">
                                      <p:cBhvr>
                                        <p:cTn id="88" dur="500"/>
                                        <p:tgtEl>
                                          <p:spTgt spid="259164"/>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59165"/>
                                        </p:tgtEl>
                                        <p:attrNameLst>
                                          <p:attrName>style.visibility</p:attrName>
                                        </p:attrNameLst>
                                      </p:cBhvr>
                                      <p:to>
                                        <p:strVal val="visible"/>
                                      </p:to>
                                    </p:set>
                                    <p:animEffect transition="in" filter="wipe(left)">
                                      <p:cBhvr>
                                        <p:cTn id="91" dur="500"/>
                                        <p:tgtEl>
                                          <p:spTgt spid="259165"/>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59166"/>
                                        </p:tgtEl>
                                        <p:attrNameLst>
                                          <p:attrName>style.visibility</p:attrName>
                                        </p:attrNameLst>
                                      </p:cBhvr>
                                      <p:to>
                                        <p:strVal val="visible"/>
                                      </p:to>
                                    </p:set>
                                    <p:animEffect transition="in" filter="wipe(left)">
                                      <p:cBhvr>
                                        <p:cTn id="94" dur="500"/>
                                        <p:tgtEl>
                                          <p:spTgt spid="259166"/>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59167"/>
                                        </p:tgtEl>
                                        <p:attrNameLst>
                                          <p:attrName>style.visibility</p:attrName>
                                        </p:attrNameLst>
                                      </p:cBhvr>
                                      <p:to>
                                        <p:strVal val="visible"/>
                                      </p:to>
                                    </p:set>
                                    <p:animEffect transition="in" filter="wipe(left)">
                                      <p:cBhvr>
                                        <p:cTn id="97" dur="500"/>
                                        <p:tgtEl>
                                          <p:spTgt spid="259167"/>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59168"/>
                                        </p:tgtEl>
                                        <p:attrNameLst>
                                          <p:attrName>style.visibility</p:attrName>
                                        </p:attrNameLst>
                                      </p:cBhvr>
                                      <p:to>
                                        <p:strVal val="visible"/>
                                      </p:to>
                                    </p:set>
                                    <p:animEffect transition="in" filter="wipe(left)">
                                      <p:cBhvr>
                                        <p:cTn id="100" dur="500"/>
                                        <p:tgtEl>
                                          <p:spTgt spid="259168"/>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59169"/>
                                        </p:tgtEl>
                                        <p:attrNameLst>
                                          <p:attrName>style.visibility</p:attrName>
                                        </p:attrNameLst>
                                      </p:cBhvr>
                                      <p:to>
                                        <p:strVal val="visible"/>
                                      </p:to>
                                    </p:set>
                                    <p:animEffect transition="in" filter="wipe(left)">
                                      <p:cBhvr>
                                        <p:cTn id="103" dur="500"/>
                                        <p:tgtEl>
                                          <p:spTgt spid="259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136" grpId="0" animBg="1"/>
      <p:bldP spid="259137" grpId="0" animBg="1"/>
      <p:bldP spid="259138" grpId="0" animBg="1"/>
      <p:bldP spid="259139" grpId="0" animBg="1"/>
      <p:bldP spid="259140" grpId="0" animBg="1"/>
      <p:bldP spid="259141" grpId="0" animBg="1"/>
      <p:bldP spid="259142" grpId="0" animBg="1"/>
      <p:bldP spid="259143" grpId="0" animBg="1"/>
      <p:bldP spid="259144" grpId="0" animBg="1"/>
      <p:bldP spid="259145" grpId="0" animBg="1"/>
      <p:bldP spid="259146" grpId="0" animBg="1"/>
      <p:bldP spid="259147" grpId="0" animBg="1"/>
      <p:bldP spid="259148" grpId="0" animBg="1"/>
      <p:bldP spid="259150" grpId="0" animBg="1"/>
      <p:bldP spid="259151" grpId="0" animBg="1"/>
      <p:bldP spid="259152" grpId="0" animBg="1"/>
      <p:bldP spid="259153" grpId="0" animBg="1"/>
      <p:bldP spid="259154" grpId="0" animBg="1"/>
      <p:bldP spid="259155" grpId="0" animBg="1"/>
      <p:bldP spid="259156" grpId="0" animBg="1"/>
      <p:bldP spid="259157" grpId="0" animBg="1"/>
      <p:bldP spid="259158" grpId="0" animBg="1"/>
      <p:bldP spid="259159" grpId="0" animBg="1"/>
      <p:bldP spid="259160" grpId="0" animBg="1"/>
      <p:bldP spid="259161" grpId="0" animBg="1"/>
      <p:bldP spid="259162" grpId="0" animBg="1"/>
      <p:bldP spid="259163" grpId="0" animBg="1"/>
      <p:bldP spid="259164" grpId="0" animBg="1"/>
      <p:bldP spid="259165" grpId="0" animBg="1"/>
      <p:bldP spid="259166" grpId="0" animBg="1"/>
      <p:bldP spid="259167" grpId="0" animBg="1"/>
      <p:bldP spid="259168" grpId="0" animBg="1"/>
      <p:bldP spid="25916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26658" name="Rectangle 2"/>
          <p:cNvSpPr>
            <a:spLocks noGrp="1" noChangeArrowheads="1"/>
          </p:cNvSpPr>
          <p:nvPr>
            <p:ph type="ctrTitle" idx="4294967295"/>
          </p:nvPr>
        </p:nvSpPr>
        <p:spPr>
          <a:xfrm>
            <a:off x="685800" y="457200"/>
            <a:ext cx="7772400" cy="1143000"/>
          </a:xfrm>
          <a:solidFill>
            <a:srgbClr val="FFFE0F"/>
          </a:solidFill>
        </p:spPr>
        <p:txBody>
          <a:bodyPr/>
          <a:lstStyle/>
          <a:p>
            <a:r>
              <a:rPr lang="en-US" b="1">
                <a:solidFill>
                  <a:schemeClr val="tx1"/>
                </a:solidFill>
                <a:latin typeface="Arial" charset="0"/>
                <a:ea typeface="ＭＳ Ｐゴシック" charset="0"/>
                <a:cs typeface="ＭＳ Ｐゴシック" charset="0"/>
              </a:rPr>
              <a:t>YOU are needed NOW!</a:t>
            </a:r>
            <a:endParaRPr lang="en-US">
              <a:latin typeface="Arial" charset="0"/>
              <a:ea typeface="ＭＳ Ｐゴシック" charset="0"/>
              <a:cs typeface="ＭＳ Ｐゴシック" charset="0"/>
            </a:endParaRPr>
          </a:p>
        </p:txBody>
      </p:sp>
      <p:sp>
        <p:nvSpPr>
          <p:cNvPr id="326659" name="Rectangle 4"/>
          <p:cNvSpPr>
            <a:spLocks noChangeArrowheads="1"/>
          </p:cNvSpPr>
          <p:nvPr/>
        </p:nvSpPr>
        <p:spPr bwMode="auto">
          <a:xfrm>
            <a:off x="685800" y="1752600"/>
            <a:ext cx="5334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3200">
                <a:solidFill>
                  <a:schemeClr val="bg1"/>
                </a:solidFill>
              </a:rPr>
              <a:t>Evangelism</a:t>
            </a:r>
          </a:p>
          <a:p>
            <a:pPr eaLnBrk="1" hangingPunct="1"/>
            <a:r>
              <a:rPr lang="en-US" sz="3200">
                <a:solidFill>
                  <a:schemeClr val="bg1"/>
                </a:solidFill>
              </a:rPr>
              <a:t>Missions Coordinator</a:t>
            </a:r>
          </a:p>
          <a:p>
            <a:pPr eaLnBrk="1" hangingPunct="1"/>
            <a:r>
              <a:rPr lang="en-US" sz="3200">
                <a:solidFill>
                  <a:schemeClr val="bg1"/>
                </a:solidFill>
              </a:rPr>
              <a:t>Nursery Coordinator</a:t>
            </a:r>
            <a:br>
              <a:rPr lang="en-US" sz="3200">
                <a:solidFill>
                  <a:schemeClr val="bg1"/>
                </a:solidFill>
              </a:rPr>
            </a:br>
            <a:r>
              <a:rPr lang="en-US" sz="3200">
                <a:solidFill>
                  <a:schemeClr val="bg1"/>
                </a:solidFill>
              </a:rPr>
              <a:t>Downstairs Greeter</a:t>
            </a:r>
          </a:p>
          <a:p>
            <a:pPr eaLnBrk="1" hangingPunct="1"/>
            <a:r>
              <a:rPr lang="en-US" sz="3200">
                <a:solidFill>
                  <a:schemeClr val="bg1"/>
                </a:solidFill>
              </a:rPr>
              <a:t>Greeters </a:t>
            </a:r>
          </a:p>
          <a:p>
            <a:pPr eaLnBrk="1" hangingPunct="1"/>
            <a:r>
              <a:rPr lang="en-US" sz="3200">
                <a:solidFill>
                  <a:schemeClr val="bg1"/>
                </a:solidFill>
              </a:rPr>
              <a:t>Ushers </a:t>
            </a:r>
          </a:p>
          <a:p>
            <a:pPr eaLnBrk="1" hangingPunct="1"/>
            <a:r>
              <a:rPr lang="en-US" sz="3200">
                <a:solidFill>
                  <a:schemeClr val="bg1"/>
                </a:solidFill>
              </a:rPr>
              <a:t>Youth Sponsor</a:t>
            </a:r>
            <a:br>
              <a:rPr lang="en-US" sz="3200">
                <a:solidFill>
                  <a:schemeClr val="bg1"/>
                </a:solidFill>
              </a:rPr>
            </a:br>
            <a:r>
              <a:rPr lang="en-US" sz="3200">
                <a:solidFill>
                  <a:schemeClr val="bg1"/>
                </a:solidFill>
              </a:rPr>
              <a:t>AV Assistant</a:t>
            </a:r>
          </a:p>
          <a:p>
            <a:pPr eaLnBrk="1" hangingPunct="1"/>
            <a:r>
              <a:rPr lang="en-US" sz="3200">
                <a:solidFill>
                  <a:schemeClr val="bg1"/>
                </a:solidFill>
              </a:rPr>
              <a:t>Drummer</a:t>
            </a:r>
          </a:p>
          <a:p>
            <a:pPr eaLnBrk="1" hangingPunct="1"/>
            <a:r>
              <a:rPr lang="en-US" sz="3200">
                <a:solidFill>
                  <a:schemeClr val="bg1"/>
                </a:solidFill>
              </a:rPr>
              <a:t>Set-up &amp; Take Down</a:t>
            </a:r>
            <a:endParaRPr lang="en-US" sz="4000">
              <a:solidFill>
                <a:schemeClr val="tx2"/>
              </a:solidFill>
            </a:endParaRPr>
          </a:p>
        </p:txBody>
      </p:sp>
      <p:pic>
        <p:nvPicPr>
          <p:cNvPr id="326660" name="Picture 7" descr="puzzle piece win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25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6661" name="Picture 8" descr="missing_piece_puzz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1905000"/>
            <a:ext cx="2151063" cy="323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2" name="Rectangle 4"/>
          <p:cNvSpPr>
            <a:spLocks noChangeArrowheads="1"/>
          </p:cNvSpPr>
          <p:nvPr/>
        </p:nvSpPr>
        <p:spPr bwMode="auto">
          <a:xfrm rot="-1808683">
            <a:off x="3657600" y="2819400"/>
            <a:ext cx="533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3600" b="1">
                <a:solidFill>
                  <a:schemeClr val="bg1"/>
                </a:solidFill>
              </a:rPr>
              <a:t>griffith@sbc.edu.sg</a:t>
            </a:r>
            <a:endParaRPr lang="en-US" sz="4400" b="1">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28706" name="Title 1"/>
          <p:cNvSpPr>
            <a:spLocks noGrp="1"/>
          </p:cNvSpPr>
          <p:nvPr>
            <p:ph type="title" idx="4294967295"/>
          </p:nvPr>
        </p:nvSpPr>
        <p:spPr>
          <a:xfrm>
            <a:off x="0" y="304800"/>
            <a:ext cx="3276600" cy="1143000"/>
          </a:xfrm>
        </p:spPr>
        <p:txBody>
          <a:bodyPr/>
          <a:lstStyle/>
          <a:p>
            <a:pPr eaLnBrk="1" hangingPunct="1"/>
            <a:r>
              <a:rPr lang="en-US" sz="6600">
                <a:solidFill>
                  <a:schemeClr val="bg1"/>
                </a:solidFill>
                <a:latin typeface="Aramis Regular" charset="0"/>
                <a:ea typeface="ＭＳ Ｐゴシック" charset="0"/>
                <a:cs typeface="Aramis Regular" charset="0"/>
              </a:rPr>
              <a:t>The 13</a:t>
            </a:r>
          </a:p>
        </p:txBody>
      </p:sp>
      <p:pic>
        <p:nvPicPr>
          <p:cNvPr id="328707" name="Picture 4" descr="13colon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152400"/>
            <a:ext cx="5649913" cy="631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7" name="Picture 5" descr="1777fl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524000"/>
            <a:ext cx="3586163" cy="224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38597"/>
                                        </p:tgtEl>
                                        <p:attrNameLst>
                                          <p:attrName>style.visibility</p:attrName>
                                        </p:attrNameLst>
                                      </p:cBhvr>
                                      <p:to>
                                        <p:strVal val="visible"/>
                                      </p:to>
                                    </p:set>
                                    <p:animEffect transition="in" filter="slide(fromBottom)">
                                      <p:cBhvr>
                                        <p:cTn id="7" dur="2000"/>
                                        <p:tgtEl>
                                          <p:spTgt spid="23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title" idx="4294967295"/>
          </p:nvPr>
        </p:nvSpPr>
        <p:spPr>
          <a:xfrm>
            <a:off x="2743200" y="3124200"/>
            <a:ext cx="2590800" cy="762000"/>
          </a:xfrm>
        </p:spPr>
        <p:txBody>
          <a:bodyPr/>
          <a:lstStyle/>
          <a:p>
            <a:r>
              <a:rPr lang="en-US" sz="3600">
                <a:solidFill>
                  <a:schemeClr val="bg1"/>
                </a:solidFill>
                <a:latin typeface="Times New Roman" charset="0"/>
                <a:ea typeface="ＭＳ Ｐゴシック" charset="0"/>
                <a:cs typeface="ＭＳ Ｐゴシック" charset="0"/>
              </a:rPr>
              <a:t>Benjamin Franklin</a:t>
            </a:r>
            <a:endParaRPr lang="en-US">
              <a:latin typeface="Times New Roman" charset="0"/>
              <a:ea typeface="ＭＳ Ｐゴシック" charset="0"/>
              <a:cs typeface="ＭＳ Ｐゴシック" charset="0"/>
            </a:endParaRPr>
          </a:p>
        </p:txBody>
      </p:sp>
      <p:pic>
        <p:nvPicPr>
          <p:cNvPr id="330754" name="Picture 3" descr="continental-congr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0"/>
            <a:ext cx="7913688"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7"/>
          <p:cNvGrpSpPr>
            <a:grpSpLocks/>
          </p:cNvGrpSpPr>
          <p:nvPr/>
        </p:nvGrpSpPr>
        <p:grpSpPr bwMode="auto">
          <a:xfrm>
            <a:off x="304800" y="1676400"/>
            <a:ext cx="8610600" cy="5191125"/>
            <a:chOff x="192" y="1056"/>
            <a:chExt cx="5424" cy="3270"/>
          </a:xfrm>
        </p:grpSpPr>
        <p:pic>
          <p:nvPicPr>
            <p:cNvPr id="330756" name="Picture 4" descr="frankli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1056"/>
              <a:ext cx="2056" cy="2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7" name="AutoShape 5"/>
            <p:cNvSpPr>
              <a:spLocks noChangeArrowheads="1"/>
            </p:cNvSpPr>
            <p:nvPr/>
          </p:nvSpPr>
          <p:spPr bwMode="auto">
            <a:xfrm rot="10800000" flipH="1">
              <a:off x="1776" y="2478"/>
              <a:ext cx="3840" cy="1842"/>
            </a:xfrm>
            <a:prstGeom prst="wedgeRoundRectCallout">
              <a:avLst>
                <a:gd name="adj1" fmla="val -53282"/>
                <a:gd name="adj2" fmla="val 63032"/>
                <a:gd name="adj3" fmla="val 16667"/>
              </a:avLst>
            </a:prstGeom>
            <a:solidFill>
              <a:schemeClr val="bg1"/>
            </a:solidFill>
            <a:ln w="9525">
              <a:solidFill>
                <a:schemeClr val="tx1"/>
              </a:solidFill>
              <a:miter lim="800000"/>
              <a:headEnd/>
              <a:tailEnd/>
            </a:ln>
          </p:spPr>
          <p:txBody>
            <a:bodyPr rot="10800000" wrap="none" anchor="ctr"/>
            <a:lstStyle/>
            <a:p>
              <a:endParaRPr lang="en-US" sz="3600">
                <a:solidFill>
                  <a:srgbClr val="000000"/>
                </a:solidFill>
              </a:endParaRPr>
            </a:p>
          </p:txBody>
        </p:sp>
        <p:sp>
          <p:nvSpPr>
            <p:cNvPr id="330758" name="Text Box 6"/>
            <p:cNvSpPr txBox="1">
              <a:spLocks noChangeArrowheads="1"/>
            </p:cNvSpPr>
            <p:nvPr/>
          </p:nvSpPr>
          <p:spPr bwMode="auto">
            <a:xfrm>
              <a:off x="1791" y="2523"/>
              <a:ext cx="3811" cy="1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600" b="1">
                  <a:solidFill>
                    <a:srgbClr val="000000"/>
                  </a:solidFill>
                  <a:cs typeface="Arial" charset="0"/>
                </a:rPr>
                <a:t>“</a:t>
              </a:r>
              <a:r>
                <a:rPr lang="en-US" altLang="ja-JP" sz="3600" b="1">
                  <a:solidFill>
                    <a:srgbClr val="000000"/>
                  </a:solidFill>
                  <a:cs typeface="Arial" charset="0"/>
                </a:rPr>
                <a:t>We must all </a:t>
              </a:r>
              <a:r>
                <a:rPr lang="en-US" altLang="ja-JP" sz="3600" b="1">
                  <a:solidFill>
                    <a:srgbClr val="FF0000"/>
                  </a:solidFill>
                  <a:cs typeface="Arial" charset="0"/>
                </a:rPr>
                <a:t>hang</a:t>
              </a:r>
              <a:r>
                <a:rPr lang="en-US" altLang="ja-JP" sz="3600" b="1">
                  <a:solidFill>
                    <a:srgbClr val="000000"/>
                  </a:solidFill>
                  <a:cs typeface="Arial" charset="0"/>
                </a:rPr>
                <a:t> </a:t>
              </a:r>
              <a:r>
                <a:rPr lang="en-US" altLang="ja-JP" sz="3600" b="1">
                  <a:solidFill>
                    <a:srgbClr val="FF0000"/>
                  </a:solidFill>
                  <a:cs typeface="Arial" charset="0"/>
                </a:rPr>
                <a:t>together</a:t>
              </a:r>
              <a:r>
                <a:rPr lang="en-US" altLang="ja-JP" sz="3600" b="1">
                  <a:solidFill>
                    <a:srgbClr val="000000"/>
                  </a:solidFill>
                  <a:cs typeface="Arial" charset="0"/>
                </a:rPr>
                <a:t>, gentlemen... </a:t>
              </a:r>
              <a:br>
                <a:rPr lang="en-US" altLang="ja-JP" sz="3600" b="1">
                  <a:solidFill>
                    <a:srgbClr val="000000"/>
                  </a:solidFill>
                  <a:cs typeface="Arial" charset="0"/>
                </a:rPr>
              </a:br>
              <a:r>
                <a:rPr lang="en-US" altLang="ja-JP" sz="3600" b="1">
                  <a:solidFill>
                    <a:srgbClr val="000000"/>
                  </a:solidFill>
                  <a:cs typeface="Arial" charset="0"/>
                </a:rPr>
                <a:t>or assuredly we shall all </a:t>
              </a:r>
              <a:r>
                <a:rPr lang="en-US" altLang="ja-JP" sz="3600" b="1">
                  <a:solidFill>
                    <a:srgbClr val="FF0000"/>
                  </a:solidFill>
                  <a:cs typeface="Arial" charset="0"/>
                </a:rPr>
                <a:t>hang separately</a:t>
              </a:r>
              <a:r>
                <a:rPr lang="en-US" altLang="ja-JP" sz="3600" b="1">
                  <a:solidFill>
                    <a:srgbClr val="000000"/>
                  </a:solidFill>
                  <a:cs typeface="Arial" charset="0"/>
                </a:rPr>
                <a:t>.</a:t>
              </a:r>
              <a:r>
                <a:rPr lang="ja-JP" altLang="en-US" sz="3600" b="1">
                  <a:solidFill>
                    <a:srgbClr val="000000"/>
                  </a:solidFill>
                  <a:cs typeface="Arial" charset="0"/>
                </a:rPr>
                <a:t>”</a:t>
              </a:r>
              <a:r>
                <a:rPr lang="en-US" altLang="ja-JP" sz="3600" b="1">
                  <a:solidFill>
                    <a:srgbClr val="000000"/>
                  </a:solidFill>
                  <a:cs typeface="Arial" charset="0"/>
                </a:rPr>
                <a:t> </a:t>
              </a:r>
            </a:p>
            <a:p>
              <a:pPr algn="ctr"/>
              <a:r>
                <a:rPr lang="en-US" sz="3600" b="1">
                  <a:solidFill>
                    <a:srgbClr val="000000"/>
                  </a:solidFill>
                  <a:cs typeface="Arial" charset="0"/>
                </a:rPr>
                <a:t>––Benjamin Franklin</a:t>
              </a:r>
              <a:endParaRPr lang="en-US" b="1">
                <a:solidFill>
                  <a:srgbClr val="000000"/>
                </a:solidFill>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2"/>
          <p:cNvSpPr>
            <a:spLocks noGrp="1"/>
          </p:cNvSpPr>
          <p:nvPr>
            <p:ph type="title" idx="4294967295"/>
          </p:nvPr>
        </p:nvSpPr>
        <p:spPr/>
        <p:txBody>
          <a:bodyPr/>
          <a:lstStyle/>
          <a:p>
            <a:pPr eaLnBrk="1" hangingPunct="1"/>
            <a:r>
              <a:rPr lang="en-US">
                <a:latin typeface="Helvetica" charset="0"/>
                <a:ea typeface="Osaka" charset="0"/>
                <a:cs typeface="Osaka" charset="0"/>
              </a:rPr>
              <a:t>Despair.com</a:t>
            </a:r>
          </a:p>
        </p:txBody>
      </p:sp>
      <p:pic>
        <p:nvPicPr>
          <p:cNvPr id="193538" name="Picture 1" descr="visiondespai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Title 2"/>
          <p:cNvSpPr txBox="1">
            <a:spLocks/>
          </p:cNvSpPr>
          <p:nvPr/>
        </p:nvSpPr>
        <p:spPr bwMode="auto">
          <a:xfrm>
            <a:off x="250825" y="5084763"/>
            <a:ext cx="8569325" cy="8651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6000" b="1">
                <a:solidFill>
                  <a:schemeClr val="tx2"/>
                </a:solidFill>
                <a:latin typeface="Helvetica" charset="0"/>
                <a:ea typeface="Osaka" charset="0"/>
                <a:cs typeface="Osaka" charset="0"/>
              </a:rPr>
              <a:t>VISION</a:t>
            </a:r>
          </a:p>
        </p:txBody>
      </p:sp>
      <p:sp>
        <p:nvSpPr>
          <p:cNvPr id="193540" name="Title 2"/>
          <p:cNvSpPr txBox="1">
            <a:spLocks/>
          </p:cNvSpPr>
          <p:nvPr/>
        </p:nvSpPr>
        <p:spPr bwMode="auto">
          <a:xfrm>
            <a:off x="250825" y="5876925"/>
            <a:ext cx="8642350" cy="9366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2800" b="1">
                <a:solidFill>
                  <a:schemeClr val="tx2"/>
                </a:solidFill>
                <a:latin typeface="Helvetica" charset="0"/>
                <a:ea typeface="Osaka" charset="0"/>
                <a:cs typeface="Osaka" charset="0"/>
              </a:rPr>
              <a:t>How can the future be so hard to predict when all of my worst fears keep coming true?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99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OT Preaching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4995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027"/>
          <p:cNvSpPr>
            <a:spLocks noGrp="1" noChangeArrowheads="1"/>
          </p:cNvSpPr>
          <p:nvPr>
            <p:ph type="title" idx="4294967295"/>
          </p:nvPr>
        </p:nvSpPr>
        <p:spPr>
          <a:xfrm>
            <a:off x="1371600" y="685800"/>
            <a:ext cx="7200900" cy="762000"/>
          </a:xfrm>
        </p:spPr>
        <p:txBody>
          <a:bodyPr/>
          <a:lstStyle/>
          <a:p>
            <a:r>
              <a:rPr lang="en-US">
                <a:latin typeface="Helvetica" charset="0"/>
                <a:ea typeface="Osaka" charset="0"/>
                <a:cs typeface="Osaka" charset="0"/>
              </a:rPr>
              <a:t>Success</a:t>
            </a:r>
          </a:p>
        </p:txBody>
      </p:sp>
      <p:pic>
        <p:nvPicPr>
          <p:cNvPr id="195586" name="Picture 1" descr="UniversityOfFloridaGatorsSuccessPo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3" y="0"/>
            <a:ext cx="85232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Title 2"/>
          <p:cNvSpPr txBox="1">
            <a:spLocks/>
          </p:cNvSpPr>
          <p:nvPr/>
        </p:nvSpPr>
        <p:spPr bwMode="auto">
          <a:xfrm>
            <a:off x="-26988" y="5157788"/>
            <a:ext cx="9144001" cy="86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6000" b="1">
                <a:solidFill>
                  <a:schemeClr val="tx2"/>
                </a:solidFill>
                <a:latin typeface="Helvetica" charset="0"/>
                <a:ea typeface="Osaka" charset="0"/>
                <a:cs typeface="Osaka" charset="0"/>
              </a:rPr>
              <a:t>SUCCESS</a:t>
            </a:r>
          </a:p>
        </p:txBody>
      </p:sp>
      <p:sp>
        <p:nvSpPr>
          <p:cNvPr id="195588" name="Title 2"/>
          <p:cNvSpPr txBox="1">
            <a:spLocks/>
          </p:cNvSpPr>
          <p:nvPr/>
        </p:nvSpPr>
        <p:spPr bwMode="auto">
          <a:xfrm>
            <a:off x="-28575" y="5949950"/>
            <a:ext cx="9145588" cy="935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kumimoji="1" lang="en-US" sz="2800" b="1">
                <a:solidFill>
                  <a:schemeClr val="tx2"/>
                </a:solidFill>
                <a:latin typeface="Helvetica" charset="0"/>
                <a:ea typeface="Osaka" charset="0"/>
                <a:cs typeface="Osaka" charset="0"/>
              </a:rPr>
              <a:t>Some people dream of success, while other people live to crush those dreams.</a:t>
            </a:r>
          </a:p>
        </p:txBody>
      </p:sp>
    </p:spTree>
  </p:cSld>
  <p:clrMapOvr>
    <a:masterClrMapping/>
  </p:clrMapOvr>
</p:sld>
</file>

<file path=ppt/theme/theme1.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3929</TotalTime>
  <Words>4232</Words>
  <Application>Microsoft Macintosh PowerPoint</Application>
  <PresentationFormat>On-screen Show (4:3)</PresentationFormat>
  <Paragraphs>644</Paragraphs>
  <Slides>81</Slides>
  <Notes>78</Notes>
  <HiddenSlides>0</HiddenSlides>
  <MMClips>0</MMClips>
  <ScaleCrop>false</ScaleCrop>
  <HeadingPairs>
    <vt:vector size="6" baseType="variant">
      <vt:variant>
        <vt:lpstr>Fonts Used</vt:lpstr>
      </vt:variant>
      <vt:variant>
        <vt:i4>18</vt:i4>
      </vt:variant>
      <vt:variant>
        <vt:lpstr>Theme</vt:lpstr>
      </vt:variant>
      <vt:variant>
        <vt:i4>17</vt:i4>
      </vt:variant>
      <vt:variant>
        <vt:lpstr>Slide Titles</vt:lpstr>
      </vt:variant>
      <vt:variant>
        <vt:i4>81</vt:i4>
      </vt:variant>
    </vt:vector>
  </HeadingPairs>
  <TitlesOfParts>
    <vt:vector size="116" baseType="lpstr">
      <vt:lpstr>Aramis Regular</vt:lpstr>
      <vt:lpstr>MS PGothic</vt:lpstr>
      <vt:lpstr>MS PGothic</vt:lpstr>
      <vt:lpstr>Osaka</vt:lpstr>
      <vt:lpstr>Rial</vt:lpstr>
      <vt:lpstr>Arial</vt:lpstr>
      <vt:lpstr>Arial Black</vt:lpstr>
      <vt:lpstr>Arial Narrow</vt:lpstr>
      <vt:lpstr>Calibri</vt:lpstr>
      <vt:lpstr>Cooper Black</vt:lpstr>
      <vt:lpstr>Geneva</vt:lpstr>
      <vt:lpstr>Helvetica</vt:lpstr>
      <vt:lpstr>Impact</vt:lpstr>
      <vt:lpstr>Lucida Grande</vt:lpstr>
      <vt:lpstr>Monotype Sorts</vt:lpstr>
      <vt:lpstr>Times</vt:lpstr>
      <vt:lpstr>Times New Roman</vt:lpstr>
      <vt:lpstr>Wingdings</vt:lpstr>
      <vt:lpstr>Bar Code</vt:lpstr>
      <vt:lpstr>1_Default Design</vt:lpstr>
      <vt:lpstr>3_Default Design</vt:lpstr>
      <vt:lpstr>Default Design</vt:lpstr>
      <vt:lpstr>1_SERENE</vt:lpstr>
      <vt:lpstr>SERENE</vt:lpstr>
      <vt:lpstr>Construction</vt:lpstr>
      <vt:lpstr>Standaardontwerp</vt:lpstr>
      <vt:lpstr>3_SERENE</vt:lpstr>
      <vt:lpstr>2_Default Design</vt:lpstr>
      <vt:lpstr>6_Blank Presentation</vt:lpstr>
      <vt:lpstr>4_Default Design</vt:lpstr>
      <vt:lpstr>5_Default Design</vt:lpstr>
      <vt:lpstr>14_Default Design</vt:lpstr>
      <vt:lpstr>1_Standaardontwerp</vt:lpstr>
      <vt:lpstr>1_Bar Code</vt:lpstr>
      <vt:lpstr>2_Bar Code</vt:lpstr>
      <vt:lpstr>Title Slide</vt:lpstr>
      <vt:lpstr>Our Present Sermon Series</vt:lpstr>
      <vt:lpstr>Solitude</vt:lpstr>
      <vt:lpstr>Lead with Vision</vt:lpstr>
      <vt:lpstr>Motivational Posters</vt:lpstr>
      <vt:lpstr>Persistent Steps</vt:lpstr>
      <vt:lpstr>PERSISTENCE</vt:lpstr>
      <vt:lpstr>Despair.com</vt:lpstr>
      <vt:lpstr>Success</vt:lpstr>
      <vt:lpstr>Retards</vt:lpstr>
      <vt:lpstr>Do YOU experience opposition right now?</vt:lpstr>
      <vt:lpstr>Rebuilding (Neh. 1–7)</vt:lpstr>
      <vt:lpstr>Zerubbabel</vt:lpstr>
      <vt:lpstr>In 520 BC returning Jews celebrated the temple completion</vt:lpstr>
      <vt:lpstr>Ezra thanks God for his help</vt:lpstr>
      <vt:lpstr>The temple was unprotected without city walls</vt:lpstr>
      <vt:lpstr>Prayer and vision</vt:lpstr>
      <vt:lpstr>King's Help Granted</vt:lpstr>
      <vt:lpstr>Nehemiah wisely investigated the situation before getting started</vt:lpstr>
      <vt:lpstr>Enemies in Nehemiah's Time</vt:lpstr>
      <vt:lpstr>How does God help us serve Him when we’re opposed?</vt:lpstr>
      <vt:lpstr>Wall-to-Wall Workers (Neh. 3:1-2)</vt:lpstr>
      <vt:lpstr>Wall-to-Wall Workers (Neh. 3:3-5)</vt:lpstr>
      <vt:lpstr>Wall-to-Wall Workers (Neh. 3:6-7)</vt:lpstr>
      <vt:lpstr>Wall-to-Wall Workers (Neh. 3:8)</vt:lpstr>
      <vt:lpstr>The Two Broad Walls</vt:lpstr>
      <vt:lpstr>Hezekiah's Broad Wall</vt:lpstr>
      <vt:lpstr>The Two Broad Walls</vt:lpstr>
      <vt:lpstr>Wall-to-Wall Workers (Neh. 3:9-10)</vt:lpstr>
      <vt:lpstr>Wall-to-Wall Workers (Neh. 3:11-12)</vt:lpstr>
      <vt:lpstr>Wall-to-Wall Workers (Neh. 3:13-14)</vt:lpstr>
      <vt:lpstr>Wall-to-Wall Workers (Neh. 3:15)</vt:lpstr>
      <vt:lpstr>Wall-to-Wall Workers (Neh. 3:16-17)</vt:lpstr>
      <vt:lpstr>Wall-to-Wall Workers (Neh. 3:18-19)</vt:lpstr>
      <vt:lpstr>Wall-to-Wall Workers (Neh. 3:20-22)</vt:lpstr>
      <vt:lpstr>Wall-to-Wall Workers (Neh. 3:23-24)</vt:lpstr>
      <vt:lpstr>Wall-to-Wall Workers (Neh. 3:25-26)</vt:lpstr>
      <vt:lpstr>Wall-to-Wall Workers (Neh. 3:27-28)</vt:lpstr>
      <vt:lpstr>Wall-to-Wall Workers (Neh. 3:29-30)</vt:lpstr>
      <vt:lpstr>Wall-to-Wall Workers (Neh. 3:31-32)</vt:lpstr>
      <vt:lpstr>How does God help us serve Him when we’re opposed?</vt:lpstr>
      <vt:lpstr>I.  God helps us to be sensible to overcome opposition.</vt:lpstr>
      <vt:lpstr>Wall-to-Wall Workers (Neh. 3:1-2)</vt:lpstr>
      <vt:lpstr>The Sheep Gate</vt:lpstr>
      <vt:lpstr>Wall-to-Wall Workers (Neh. 3:20-22)</vt:lpstr>
      <vt:lpstr>Wall-to-Wall Workers (Neh. 3:23-24)</vt:lpstr>
      <vt:lpstr>Opposing Quotes on Work</vt:lpstr>
      <vt:lpstr>I.  God helps us to be sensible to overcome opposition</vt:lpstr>
      <vt:lpstr>Relational Despair</vt:lpstr>
      <vt:lpstr>I.  God helps us to be sensible to overcome opposition</vt:lpstr>
      <vt:lpstr>Relational Despair</vt:lpstr>
      <vt:lpstr>I.  God helps us to be sensible to overcome opposition</vt:lpstr>
      <vt:lpstr>The Walls of Jerusalem in Nehemiah's Day</vt:lpstr>
      <vt:lpstr>B. God calls us to serve him in sensible ways to protect His church</vt:lpstr>
      <vt:lpstr>Check Out Our Website…</vt:lpstr>
      <vt:lpstr>Our Mission</vt:lpstr>
      <vt:lpstr>Our Vision</vt:lpstr>
      <vt:lpstr>Spiritual Gifts</vt:lpstr>
      <vt:lpstr>Categories of Gifts  (1 Peter 4:11)</vt:lpstr>
      <vt:lpstr>Why Study &amp; Know Our Gifts?</vt:lpstr>
      <vt:lpstr>Why Study &amp; Know Our Gifts?</vt:lpstr>
      <vt:lpstr>Play your own instrument</vt:lpstr>
      <vt:lpstr>Our Crossroads Wall in August 2013</vt:lpstr>
      <vt:lpstr>Many Fear Evangelism!</vt:lpstr>
      <vt:lpstr>I.  God helps us to be sensible to overcome opposition.</vt:lpstr>
      <vt:lpstr>II.  God helps us to be united to overcome opposition.</vt:lpstr>
      <vt:lpstr>Meetings</vt:lpstr>
      <vt:lpstr>A.  God united all kinds of Jews to work as common laborers</vt:lpstr>
      <vt:lpstr>A.  God united all kinds of Jews to work as common laborers</vt:lpstr>
      <vt:lpstr>Bound sticks</vt:lpstr>
      <vt:lpstr>PowerPoint Presentation</vt:lpstr>
      <vt:lpstr>He qualifies you!</vt:lpstr>
      <vt:lpstr>The Main Idea of Nehemiah 3</vt:lpstr>
      <vt:lpstr>“Some people just will not work (Neh. 3:5). </vt:lpstr>
      <vt:lpstr>D.L. Moody  (died 1899)</vt:lpstr>
      <vt:lpstr>Our Crossroads Wall in June 2009</vt:lpstr>
      <vt:lpstr>YOU are needed NOW!</vt:lpstr>
      <vt:lpstr>The 13</vt:lpstr>
      <vt:lpstr>Benjamin Franklin</vt:lpstr>
      <vt:lpstr>PowerPoint Presentation</vt:lpstr>
      <vt:lpstr>OT Preaching link at 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God informed Nehemiah of Jerusalem’s sad state without a wall (1-3).</dc:title>
  <dc:creator>Rick Griffith</dc:creator>
  <cp:lastModifiedBy>Rick Griffith</cp:lastModifiedBy>
  <cp:revision>305</cp:revision>
  <dcterms:created xsi:type="dcterms:W3CDTF">2009-02-05T07:53:00Z</dcterms:created>
  <dcterms:modified xsi:type="dcterms:W3CDTF">2018-09-26T01:03:05Z</dcterms:modified>
</cp:coreProperties>
</file>